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0"/>
            <a:ext cx="201168" cy="6858000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1965960"/>
            <a:ext cx="969264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4400" b="1" i="0">
                <a:solidFill>
                  <a:srgbClr val="1F4E79"/>
                </a:solidFill>
                <a:latin typeface="Noto Sans SC"/>
                <a:ea typeface="Noto Sans SC"/>
              </a:rPr>
              <a:t>财经要闻速览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3794760"/>
            <a:ext cx="91440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000" b="0" i="0">
                <a:solidFill>
                  <a:srgbClr val="2E75B6"/>
                </a:solidFill>
                <a:latin typeface="Noto Sans SC"/>
                <a:ea typeface="Noto Sans SC"/>
              </a:rPr>
              <a:t>整理自公开报道 · 2026 年 9 月 13 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61264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>AI 生成 · 可编辑 PPT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神秘资金提前布局 9 月原油多单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26262B"/>
                </a:solidFill>
                <a:latin typeface="Noto Sans SC"/>
                <a:ea typeface="Noto Sans SC"/>
              </a:rPr>
              <a:t>博主「远方青木」援引 ICE 数据称,9 月 1 日布伦特原油净多头头寸创一年新高,COT 持仓指数升至 95%;此后 OPEC+ 七国宣布暂停增产,胡塞武装对也门政府军发动地面进攻并攻占红海沿岸穆哈港,油价从 7 月约 70 美元升至 9 月 10 日约 110 美元;9 月 11 日油价跳水约 3%,疑似埋伏的多头获利平仓。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2026-09-12 23:45 · 出处:网易(远方青木)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哪吒汽车重整:拟投 30 亿元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太乙圣莲拟出资 30 亿元取得 70.62% 股权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第一阶段计划复产哪吒 X、主攻海外市场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普通债权约 117 亿元,方案待表决与法院裁定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2026-09-13 00:50 · 出处:新浪财经(车联新生态)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9 家私募管理人集体「失联」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中基协 9 月 7 日公告将 9 家私募列入失联名单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与新施行的私募信披新规直接相关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逾期未联系者公示一个月后将注销登记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2026-09-13 00:04 · 出处:新浪看点(券研社)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37744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4400" b="1" i="0">
                <a:solidFill>
                  <a:srgbClr val="FFFFFF"/>
                </a:solidFill>
                <a:latin typeface="Noto Sans SC"/>
                <a:ea typeface="Noto Sans SC"/>
              </a:rPr>
              <a:t>谢谢观看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327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sz="1800" b="0" i="0">
                <a:solidFill>
                  <a:srgbClr val="FFFFFF"/>
                </a:solidFill>
                <a:latin typeface="Noto Sans SC"/>
                <a:ea typeface="Noto Sans SC"/>
              </a:rPr>
              <a:t>内容整理自公开报道,已标注时间与出处 · 仅供演示参考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035040"/>
            <a:ext cx="10332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Noto Sans SC"/>
                <a:ea typeface="Noto Sans SC"/>
              </a:rPr>
              <a:t>AI 生成 · 可编辑 PPT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87782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1F4E79"/>
                </a:solidFill>
                <a:latin typeface="Noto Sans SC"/>
                <a:ea typeface="Noto Sans SC"/>
              </a:rPr>
              <a:t>01</a:t>
            </a:r>
            <a:r>
              <a:rPr sz="2000" b="0" i="0">
                <a:solidFill>
                  <a:srgbClr val="26262B"/>
                </a:solidFill>
                <a:latin typeface="Noto Sans SC"/>
                <a:ea typeface="Noto Sans SC"/>
              </a:rPr>
              <a:t>   官方与政策</a:t>
            </a: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1F4E79"/>
                </a:solidFill>
                <a:latin typeface="Noto Sans SC"/>
                <a:ea typeface="Noto Sans SC"/>
              </a:rPr>
              <a:t>02</a:t>
            </a:r>
            <a:r>
              <a:rPr sz="2000" b="0" i="0">
                <a:solidFill>
                  <a:srgbClr val="26262B"/>
                </a:solidFill>
                <a:latin typeface="Noto Sans SC"/>
                <a:ea typeface="Noto Sans SC"/>
              </a:rPr>
              <a:t>   市场与数据</a:t>
            </a: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1F4E79"/>
                </a:solidFill>
                <a:latin typeface="Noto Sans SC"/>
                <a:ea typeface="Noto Sans SC"/>
              </a:rPr>
              <a:t>03</a:t>
            </a:r>
            <a:r>
              <a:rPr sz="2000" b="0" i="0">
                <a:solidFill>
                  <a:srgbClr val="26262B"/>
                </a:solidFill>
                <a:latin typeface="Noto Sans SC"/>
                <a:ea typeface="Noto Sans SC"/>
              </a:rPr>
              <a:t>   公司与监管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32720" y="1600200"/>
            <a:ext cx="10058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2E75B6"/>
                </a:solidFill>
                <a:latin typeface="Noto Sans SC"/>
                <a:ea typeface="Noto Sans SC"/>
              </a:rPr>
              <a:t>1</a:t>
            </a:r>
          </a:p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2E75B6"/>
                </a:solidFill>
                <a:latin typeface="Noto Sans SC"/>
                <a:ea typeface="Noto Sans SC"/>
              </a:rPr>
              <a:t>5</a:t>
            </a:r>
          </a:p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2E75B6"/>
                </a:solidFill>
                <a:latin typeface="Noto Sans SC"/>
                <a:ea typeface="Noto Sans SC"/>
              </a:rPr>
              <a:t>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>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金砖峰会通过《新德里宣言》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宣言呼吁中东保持「最大程度克制」、避免恶化局势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谴责针对民用基础设施与核设施的攻击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中国明年将接任金砖主席国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2026-09-12(新德里) · 出处:星岛头条 / 中央社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词元需求爆发式增长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预计 2026~2030 年词元消耗量年复合增长率接近 12 倍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2026 年消耗量约 10 亿亿,2030 年超 3500 亿亿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北京、重庆、成都等地出台词元经济规划与「词元券」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2026-09-13 02:00 · 出处:券商中国 / 东方财富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伊朗总统:美国须停止封锁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26262B"/>
                </a:solidFill>
                <a:latin typeface="Noto Sans SC"/>
                <a:ea typeface="Noto Sans SC"/>
              </a:rPr>
              <a:t>伊朗总统佩泽希齐扬表示,如果美国结束封锁,霍尔木兹海峡将重新开放;伊朗「目前无法做出」与美国进行直接谈判的决定。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26262B"/>
                </a:solidFill>
                <a:latin typeface="Noto Sans SC"/>
                <a:ea typeface="Noto Sans SC"/>
              </a:rPr>
              <a:t>伊朗外交部称,伊朗与阿曼将于 9 月 14 日的地区会议上,向海湾国家通报霍尔木兹海峡通航问题的磋商结果。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2026-09-13 06:27 · 出处:财联社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埃里森取消出售甲骨文股票计划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取消出售至多 5000 万股公司股票的计划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公司声明称该计划下没有甲骨文股票被出售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埃里森也没有其他出售所持股票的计划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2026-09-12(美东) · 出处:财联社 / 新浪财经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原油暗盘续跌:布伦特跌破 100 美元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纽约原油暗盘跌破 96 美元,日内跌超 1%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布伦特原油暗盘跌破 100 美元,日内跌超 1.9%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特朗普称伊朗战争或在 11 月中期选举后不久结束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2026-09-12 · 出处:中国基金报 / 新浪财经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下周「央行超级周」来袭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美联储 9 月 15-16 日议息,决议北京时间 17 日凌晨公布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CME 显示加息 25 个基点概率 87.3%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日本央行预计加息 25 个基点至 1.25% 左右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2026-09-13 06:27 · 出处:财联社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1F4E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1F4E79"/>
                </a:solidFill>
                <a:latin typeface="Noto Sans SC"/>
                <a:ea typeface="Noto Sans SC"/>
              </a:rPr>
              <a:t>黄金周评:金价周线承压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2E75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现货黄金收报 4348.11 美元/盎司,本周累跌 1.85%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现货白银收报 64.44 美元/盎司,周跌 2.66%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1F4E79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26262B"/>
                </a:solidFill>
                <a:latin typeface="Noto Sans SC"/>
                <a:ea typeface="Noto Sans SC"/>
              </a:rPr>
              <a:t>加息预期升温,金价短线承压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2E75B6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2E75B6"/>
                </a:solidFill>
                <a:latin typeface="Noto Sans SC"/>
                <a:ea typeface="Noto Sans SC"/>
              </a:rPr>
              <a:t>🕐 2026-09-12 21:23 · 出处:新浪财经 / 财联社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