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7.xml><?xml version="1.0" encoding="utf-8"?>
<p:sldLayout xmlns:a="http://schemas.openxmlformats.org/drawingml/2006/main" xmlns:p="http://schemas.openxmlformats.org/presentationml/2006/main" type="blank" preserve="1">
  <p:cSld name="style_sample_editorial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
<Relationships xmlns="http://schemas.openxmlformats.org/package/2006/relationships"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 name="style_sample_editorial —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762000" y="341471"/>
            <a:ext cx="10675239" cy="468154"/>
            <a:chOff x="762000" y="341471"/>
            <a:chExt cx="10675239" cy="468154"/>
          </a:xfrm>
        </p:grpSpPr>
        <p:sp>
          <p:nvSpPr>
            <p:cNvPr id="2" name="Rectangle 2"/>
            <p:cNvSpPr/>
            <p:nvPr/>
          </p:nvSpPr>
          <p:spPr>
            <a:xfrm>
              <a:off x="762000" y="361950"/>
              <a:ext cx="104775" cy="104775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3" name="TextBox 3"/>
            <p:cNvSpPr txBox="1"/>
            <p:nvPr/>
          </p:nvSpPr>
          <p:spPr>
            <a:xfrm>
              <a:off x="973836" y="341471"/>
              <a:ext cx="153433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spc="225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整理自公开报道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543870" y="341471"/>
              <a:ext cx="189336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spc="15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2026 年 9 月 13 日</a:t>
              </a:r>
            </a:p>
          </p:txBody>
        </p:sp>
        <p:sp>
          <p:nvSpPr>
            <p:cNvPr id="5" name="Line 5"/>
            <p:cNvSpPr/>
            <p:nvPr/>
          </p:nvSpPr>
          <p:spPr>
            <a:xfrm>
              <a:off x="762000" y="8001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742950" y="2663190"/>
            <a:ext cx="9748159" cy="1651635"/>
            <a:chOff x="742950" y="2663190"/>
            <a:chExt cx="9748159" cy="1651635"/>
          </a:xfrm>
        </p:grpSpPr>
        <p:sp>
          <p:nvSpPr>
            <p:cNvPr id="7" name="TextBox 7"/>
            <p:cNvSpPr txBox="1"/>
            <p:nvPr/>
          </p:nvSpPr>
          <p:spPr>
            <a:xfrm>
              <a:off x="742950" y="2663190"/>
              <a:ext cx="9748159" cy="15049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7800" b="1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AI 行业动态速览</a:t>
              </a:r>
            </a:p>
          </p:txBody>
        </p:sp>
        <p:sp>
          <p:nvSpPr>
            <p:cNvPr id="8" name="Rectangle 8"/>
            <p:cNvSpPr/>
            <p:nvPr/>
          </p:nvSpPr>
          <p:spPr>
            <a:xfrm>
              <a:off x="762000" y="4229100"/>
              <a:ext cx="2857500" cy="85725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756285" y="6248400"/>
            <a:ext cx="10673715" cy="346234"/>
            <a:chOff x="756285" y="6248400"/>
            <a:chExt cx="10673715" cy="346234"/>
          </a:xfrm>
        </p:grpSpPr>
        <p:sp>
          <p:nvSpPr>
            <p:cNvPr id="10" name="Line 10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56285" y="6374606"/>
              <a:ext cx="148503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生成 · 可编辑 PPT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54761" y="379571"/>
            <a:ext cx="10682478" cy="391954"/>
            <a:chOff x="754761" y="379571"/>
            <a:chExt cx="10682478" cy="391954"/>
          </a:xfrm>
        </p:grpSpPr>
        <p:sp>
          <p:nvSpPr>
            <p:cNvPr id="2" name="TextBox 2"/>
            <p:cNvSpPr txBox="1"/>
            <p:nvPr/>
          </p:nvSpPr>
          <p:spPr>
            <a:xfrm>
              <a:off x="754761" y="379571"/>
              <a:ext cx="147375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spc="15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官方与公司动态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8635426" y="379571"/>
              <a:ext cx="28018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行业动态速览 · 2026.09.13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762000" y="7620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609600" y="1123950"/>
            <a:ext cx="6625590" cy="721423"/>
            <a:chOff x="609600" y="1123950"/>
            <a:chExt cx="6625590" cy="721423"/>
          </a:xfrm>
        </p:grpSpPr>
        <p:sp>
          <p:nvSpPr>
            <p:cNvPr id="6" name="Rectangle 6"/>
            <p:cNvSpPr/>
            <p:nvPr/>
          </p:nvSpPr>
          <p:spPr>
            <a:xfrm>
              <a:off x="609600" y="1123950"/>
              <a:ext cx="47625" cy="51435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20674" y="1170622"/>
              <a:ext cx="6414516" cy="6747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450" b="1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阿莫迪呼吁放缓前沿模型开发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49808" y="2369820"/>
            <a:ext cx="4570476" cy="1178814"/>
            <a:chOff x="749808" y="2369820"/>
            <a:chExt cx="4570476" cy="1178814"/>
          </a:xfrm>
        </p:grpSpPr>
        <p:sp>
          <p:nvSpPr>
            <p:cNvPr id="9" name="TextBox 9"/>
            <p:cNvSpPr txBox="1"/>
            <p:nvPr/>
          </p:nvSpPr>
          <p:spPr>
            <a:xfrm>
              <a:off x="749808" y="2369820"/>
              <a:ext cx="418673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C0392B"/>
                  </a:solidFill>
                  <a:latin typeface="Times New Roman"/>
                  <a:ea typeface="Times New Roman"/>
                  <a:cs typeface="Times New Roman"/>
                </a:rPr>
                <a:t>01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52856" y="2853690"/>
              <a:ext cx="4567428" cy="6949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70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发布长文《We Must Pace the Frontier》，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呼吁全行业放缓前沿模型开发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49808" y="4084320"/>
            <a:ext cx="3427476" cy="1178814"/>
            <a:chOff x="749808" y="4084320"/>
            <a:chExt cx="3427476" cy="1178814"/>
          </a:xfrm>
        </p:grpSpPr>
        <p:sp>
          <p:nvSpPr>
            <p:cNvPr id="12" name="TextBox 12"/>
            <p:cNvSpPr txBox="1"/>
            <p:nvPr/>
          </p:nvSpPr>
          <p:spPr>
            <a:xfrm>
              <a:off x="749808" y="4084320"/>
              <a:ext cx="418673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C0392B"/>
                  </a:solidFill>
                  <a:latin typeface="Times New Roman"/>
                  <a:ea typeface="Times New Roman"/>
                  <a:cs typeface="Times New Roman"/>
                </a:rPr>
                <a:t>02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52856" y="4568190"/>
              <a:ext cx="3424428" cy="6949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70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警告 AI 协助构建下一代 AI 的速度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将超越人类理解与掌控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769608" y="2369820"/>
            <a:ext cx="3736086" cy="1178814"/>
            <a:chOff x="6769608" y="2369820"/>
            <a:chExt cx="3736086" cy="1178814"/>
          </a:xfrm>
        </p:grpSpPr>
        <p:sp>
          <p:nvSpPr>
            <p:cNvPr id="15" name="TextBox 15"/>
            <p:cNvSpPr txBox="1"/>
            <p:nvPr/>
          </p:nvSpPr>
          <p:spPr>
            <a:xfrm>
              <a:off x="6769608" y="2369820"/>
              <a:ext cx="418673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C0392B"/>
                  </a:solidFill>
                  <a:latin typeface="Times New Roman"/>
                  <a:ea typeface="Times New Roman"/>
                  <a:cs typeface="Times New Roman"/>
                </a:rPr>
                <a:t>03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772656" y="2853690"/>
              <a:ext cx="3733038" cy="6949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70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提出利用 1~2 年窗口推进安全标准、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对齐训练与可解释性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769608" y="4084320"/>
            <a:ext cx="2764536" cy="1178814"/>
            <a:chOff x="6769608" y="4084320"/>
            <a:chExt cx="2764536" cy="1178814"/>
          </a:xfrm>
        </p:grpSpPr>
        <p:sp>
          <p:nvSpPr>
            <p:cNvPr id="18" name="TextBox 18"/>
            <p:cNvSpPr txBox="1"/>
            <p:nvPr/>
          </p:nvSpPr>
          <p:spPr>
            <a:xfrm>
              <a:off x="6769608" y="4084320"/>
              <a:ext cx="418673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C0392B"/>
                  </a:solidFill>
                  <a:latin typeface="Times New Roman"/>
                  <a:ea typeface="Times New Roman"/>
                  <a:cs typeface="Times New Roman"/>
                </a:rPr>
                <a:t>04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772656" y="4568190"/>
              <a:ext cx="2761488" cy="6949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70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承诺向第三方评估机构开放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「员工级」系统访问权限</a:t>
              </a:r>
            </a:p>
          </p:txBody>
        </p:sp>
      </p:grpSp>
      <p:sp>
        <p:nvSpPr>
          <p:cNvPr id="21" name="Line 21"/>
          <p:cNvSpPr/>
          <p:nvPr/>
        </p:nvSpPr>
        <p:spPr>
          <a:xfrm>
            <a:off x="6591300" y="2286000"/>
            <a:ext cx="9525" cy="2971800"/>
          </a:xfrm>
          <a:custGeom>
            <a:avLst/>
            <a:gdLst/>
            <a:ahLst/>
            <a:cxnLst/>
            <a:rect l="l" t="t" r="r" b="b"/>
            <a:pathLst>
              <a:path w="9525" h="2971800">
                <a:moveTo>
                  <a:pt x="0" y="0"/>
                </a:moveTo>
                <a:lnTo>
                  <a:pt x="0" y="2971800"/>
                </a:lnTo>
              </a:path>
            </a:pathLst>
          </a:custGeom>
          <a:noFill/>
          <a:ln w="9525">
            <a:solidFill>
              <a:srgbClr val="D8D2C6"/>
            </a:solidFill>
          </a:ln>
        </p:spPr>
      </p:sp>
      <p:sp>
        <p:nvSpPr>
          <p:cNvPr id="22" name="Line 22"/>
          <p:cNvSpPr/>
          <p:nvPr/>
        </p:nvSpPr>
        <p:spPr>
          <a:xfrm>
            <a:off x="762000" y="3810000"/>
            <a:ext cx="5638800" cy="9525"/>
          </a:xfrm>
          <a:custGeom>
            <a:avLst/>
            <a:gdLst/>
            <a:ahLst/>
            <a:cxnLst/>
            <a:rect l="l" t="t" r="r" b="b"/>
            <a:pathLst>
              <a:path w="5638800" h="9525">
                <a:moveTo>
                  <a:pt x="0" y="0"/>
                </a:moveTo>
                <a:lnTo>
                  <a:pt x="5638800" y="0"/>
                </a:lnTo>
              </a:path>
            </a:pathLst>
          </a:custGeom>
          <a:noFill/>
          <a:ln w="9525">
            <a:solidFill>
              <a:srgbClr val="D8D2C6"/>
            </a:solidFill>
          </a:ln>
        </p:spPr>
      </p:sp>
      <p:sp>
        <p:nvSpPr>
          <p:cNvPr id="23" name="Line 23"/>
          <p:cNvSpPr/>
          <p:nvPr/>
        </p:nvSpPr>
        <p:spPr>
          <a:xfrm>
            <a:off x="6781800" y="3810000"/>
            <a:ext cx="4648200" cy="9525"/>
          </a:xfrm>
          <a:custGeom>
            <a:avLst/>
            <a:gdLst/>
            <a:ahLst/>
            <a:cxnLst/>
            <a:rect l="l" t="t" r="r" b="b"/>
            <a:pathLst>
              <a:path w="4648200" h="9525">
                <a:moveTo>
                  <a:pt x="0" y="0"/>
                </a:moveTo>
                <a:lnTo>
                  <a:pt x="4648200" y="0"/>
                </a:lnTo>
              </a:path>
            </a:pathLst>
          </a:custGeom>
          <a:noFill/>
          <a:ln w="9525">
            <a:solidFill>
              <a:srgbClr val="D8D2C6"/>
            </a:solidFill>
          </a:ln>
        </p:spPr>
      </p:sp>
      <p:grpSp>
        <p:nvGrpSpPr>
          <p:cNvPr id="26" name="Group 26"/>
          <p:cNvGrpSpPr/>
          <p:nvPr/>
        </p:nvGrpSpPr>
        <p:grpSpPr>
          <a:xfrm>
            <a:off x="755904" y="5695950"/>
            <a:ext cx="10674096" cy="371856"/>
            <a:chOff x="755904" y="5695950"/>
            <a:chExt cx="10674096" cy="371856"/>
          </a:xfrm>
        </p:grpSpPr>
        <p:sp>
          <p:nvSpPr>
            <p:cNvPr id="24" name="Line 24"/>
            <p:cNvSpPr/>
            <p:nvPr/>
          </p:nvSpPr>
          <p:spPr>
            <a:xfrm>
              <a:off x="762000" y="569595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55904" y="5833110"/>
              <a:ext cx="375954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2026-09-12 22:43 · 出处：IT之家 / The Guardian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56285" y="6248400"/>
            <a:ext cx="10679430" cy="346234"/>
            <a:chOff x="756285" y="6248400"/>
            <a:chExt cx="10679430" cy="346234"/>
          </a:xfrm>
        </p:grpSpPr>
        <p:sp>
          <p:nvSpPr>
            <p:cNvPr id="27" name="Line 27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756285" y="6374606"/>
              <a:ext cx="244885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行业动态速览 · 整理自公开报道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1250141" y="63746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>02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style_sample_editorial">
  <a:themeElements>
    <a:clrScheme name="style_sample_editorial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yle_sample_editori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yle_sample_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2026-09-13T13:25:56Z</dcterms:created>
  <dcterms:modified xsi:type="dcterms:W3CDTF">2026-09-13T13:25:56Z</dcterms:modified>
  <cp:category/>
  <cp:contentStatus/>
</cp:coreProperties>
</file>