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style_sample_sketch_notes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style_sample_sketch_notes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4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96288" y="620712"/>
            <a:ext cx="3692207" cy="3775075"/>
          </a:xfrm>
          <a:custGeom>
            <a:avLst/>
            <a:gdLst/>
            <a:ahLst/>
            <a:cxnLst/>
            <a:rect l="l" t="t" r="r" b="b"/>
            <a:pathLst>
              <a:path w="3692207" h="3775075">
                <a:moveTo>
                  <a:pt x="3588068" y="1280478"/>
                </a:moveTo>
                <a:cubicBezTo>
                  <a:pt x="3692207" y="1623378"/>
                  <a:pt x="3675380" y="2002790"/>
                  <a:pt x="3537585" y="2418715"/>
                </a:cubicBezTo>
                <a:cubicBezTo>
                  <a:pt x="3400425" y="2834005"/>
                  <a:pt x="3180715" y="3154680"/>
                  <a:pt x="2878455" y="3380740"/>
                </a:cubicBezTo>
                <a:cubicBezTo>
                  <a:pt x="2576195" y="3606165"/>
                  <a:pt x="2260600" y="3729990"/>
                  <a:pt x="1931670" y="3752215"/>
                </a:cubicBezTo>
                <a:cubicBezTo>
                  <a:pt x="1603375" y="3775075"/>
                  <a:pt x="1267142" y="3686175"/>
                  <a:pt x="922972" y="3485515"/>
                </a:cubicBezTo>
                <a:cubicBezTo>
                  <a:pt x="579437" y="3284855"/>
                  <a:pt x="333057" y="2998788"/>
                  <a:pt x="183832" y="2627312"/>
                </a:cubicBezTo>
                <a:cubicBezTo>
                  <a:pt x="33973" y="2255838"/>
                  <a:pt x="0" y="1846580"/>
                  <a:pt x="81915" y="1399540"/>
                </a:cubicBezTo>
                <a:cubicBezTo>
                  <a:pt x="163830" y="952500"/>
                  <a:pt x="352425" y="626745"/>
                  <a:pt x="647700" y="422275"/>
                </a:cubicBezTo>
                <a:cubicBezTo>
                  <a:pt x="942975" y="218440"/>
                  <a:pt x="1329690" y="93345"/>
                  <a:pt x="1807845" y="46990"/>
                </a:cubicBezTo>
                <a:cubicBezTo>
                  <a:pt x="2286000" y="0"/>
                  <a:pt x="2676208" y="107950"/>
                  <a:pt x="2978468" y="370840"/>
                </a:cubicBezTo>
                <a:cubicBezTo>
                  <a:pt x="3280728" y="633730"/>
                  <a:pt x="3483928" y="936942"/>
                  <a:pt x="3588068" y="1280478"/>
                </a:cubicBezTo>
                <a:close/>
              </a:path>
            </a:pathLst>
          </a:custGeom>
          <a:solidFill>
            <a:srgbClr val="F7E3B4"/>
          </a:solidFill>
          <a:ln>
            <a:noFill/>
          </a:ln>
        </p:spPr>
      </p:sp>
      <p:sp>
        <p:nvSpPr>
          <p:cNvPr id="3" name="Freeform 3"/>
          <p:cNvSpPr/>
          <p:nvPr/>
        </p:nvSpPr>
        <p:spPr>
          <a:xfrm>
            <a:off x="895350" y="3429000"/>
            <a:ext cx="6858000" cy="152400"/>
          </a:xfrm>
          <a:custGeom>
            <a:avLst/>
            <a:gdLst/>
            <a:ahLst/>
            <a:cxnLst/>
            <a:rect l="l" t="t" r="r" b="b"/>
            <a:pathLst>
              <a:path w="6858000" h="152400">
                <a:moveTo>
                  <a:pt x="0" y="114300"/>
                </a:moveTo>
                <a:cubicBezTo>
                  <a:pt x="1244600" y="12700"/>
                  <a:pt x="2533650" y="0"/>
                  <a:pt x="3867150" y="76200"/>
                </a:cubicBezTo>
                <a:cubicBezTo>
                  <a:pt x="5200650" y="152400"/>
                  <a:pt x="6197600" y="133350"/>
                  <a:pt x="6858000" y="19050"/>
                </a:cubicBezTo>
              </a:path>
            </a:pathLst>
          </a:custGeom>
          <a:noFill/>
          <a:ln w="66675" cap="rnd">
            <a:solidFill>
              <a:srgbClr val="D9603B"/>
            </a:solidFill>
          </a:ln>
        </p:spPr>
      </p:sp>
      <p:sp>
        <p:nvSpPr>
          <p:cNvPr id="4" name="Freeform 4"/>
          <p:cNvSpPr/>
          <p:nvPr/>
        </p:nvSpPr>
        <p:spPr>
          <a:xfrm>
            <a:off x="7905750" y="2667000"/>
            <a:ext cx="1028700" cy="476250"/>
          </a:xfrm>
          <a:custGeom>
            <a:avLst/>
            <a:gdLst/>
            <a:ahLst/>
            <a:cxnLst/>
            <a:rect l="l" t="t" r="r" b="b"/>
            <a:pathLst>
              <a:path w="1028700" h="476250">
                <a:moveTo>
                  <a:pt x="0" y="476250"/>
                </a:moveTo>
                <a:cubicBezTo>
                  <a:pt x="393700" y="374650"/>
                  <a:pt x="736600" y="215900"/>
                  <a:pt x="1028700" y="0"/>
                </a:cubicBezTo>
                <a:moveTo>
                  <a:pt x="800100" y="38100"/>
                </a:moveTo>
                <a:lnTo>
                  <a:pt x="1028700" y="0"/>
                </a:lnTo>
                <a:moveTo>
                  <a:pt x="933450" y="209550"/>
                </a:moveTo>
                <a:lnTo>
                  <a:pt x="1028700" y="0"/>
                </a:lnTo>
              </a:path>
            </a:pathLst>
          </a:custGeom>
          <a:noFill/>
          <a:ln w="47625" cap="rnd">
            <a:solidFill>
              <a:srgbClr val="D9603B"/>
            </a:solidFill>
          </a:ln>
        </p:spPr>
      </p:sp>
      <p:grpSp>
        <p:nvGrpSpPr>
          <p:cNvPr id="6" name="Group 6"/>
          <p:cNvGrpSpPr/>
          <p:nvPr/>
        </p:nvGrpSpPr>
        <p:grpSpPr>
          <a:xfrm>
            <a:off x="819150" y="2495550"/>
            <a:ext cx="7507376" cy="1162050"/>
            <a:chOff x="819150" y="2495550"/>
            <a:chExt cx="7507376" cy="1162050"/>
          </a:xfrm>
        </p:grpSpPr>
        <p:sp>
          <p:nvSpPr>
            <p:cNvPr id="5" name="TextBox 5"/>
            <p:cNvSpPr txBox="1"/>
            <p:nvPr/>
          </p:nvSpPr>
          <p:spPr>
            <a:xfrm>
              <a:off x="819150" y="2495550"/>
              <a:ext cx="7507376" cy="1162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6000" b="1" dirty="0">
                  <a:solidFill>
                    <a:srgbClr val="2F2A24"/>
                  </a:solidFill>
                  <a:latin typeface="Times New Roman"/>
                  <a:ea typeface="KaiTi"/>
                  <a:cs typeface="Times New Roman"/>
                </a:rPr>
                <a:t>AI 行业动态速览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2980" y="4105275"/>
            <a:ext cx="3590290" cy="1048386"/>
            <a:chOff x="982980" y="4105275"/>
            <a:chExt cx="3590290" cy="1048386"/>
          </a:xfrm>
        </p:grpSpPr>
        <p:sp>
          <p:nvSpPr>
            <p:cNvPr id="7" name="TextBox 7"/>
            <p:cNvSpPr txBox="1"/>
            <p:nvPr/>
          </p:nvSpPr>
          <p:spPr>
            <a:xfrm>
              <a:off x="982980" y="4105275"/>
              <a:ext cx="142875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156"/>
                  </a:solidFill>
                  <a:latin typeface="Arial"/>
                  <a:ea typeface="Microsoft YaHei"/>
                  <a:cs typeface="Arial"/>
                </a:rPr>
                <a:t>整理自公开报道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061402" y="4521518"/>
              <a:ext cx="3511868" cy="632143"/>
            </a:xfrm>
            <a:custGeom>
              <a:avLst/>
              <a:gdLst/>
              <a:ahLst/>
              <a:cxnLst/>
              <a:rect l="l" t="t" r="r" b="b"/>
              <a:pathLst>
                <a:path w="3511868" h="632143">
                  <a:moveTo>
                    <a:pt x="15875" y="175260"/>
                  </a:moveTo>
                  <a:cubicBezTo>
                    <a:pt x="11430" y="72390"/>
                    <a:pt x="107633" y="21908"/>
                    <a:pt x="304482" y="23812"/>
                  </a:cubicBezTo>
                  <a:cubicBezTo>
                    <a:pt x="501332" y="26353"/>
                    <a:pt x="696595" y="27623"/>
                    <a:pt x="890270" y="27623"/>
                  </a:cubicBezTo>
                  <a:cubicBezTo>
                    <a:pt x="1084580" y="26988"/>
                    <a:pt x="1275080" y="24130"/>
                    <a:pt x="1461770" y="19050"/>
                  </a:cubicBezTo>
                  <a:cubicBezTo>
                    <a:pt x="1648460" y="13970"/>
                    <a:pt x="1844358" y="12383"/>
                    <a:pt x="2049463" y="14288"/>
                  </a:cubicBezTo>
                  <a:cubicBezTo>
                    <a:pt x="2254568" y="16192"/>
                    <a:pt x="2454275" y="14288"/>
                    <a:pt x="2648585" y="8573"/>
                  </a:cubicBezTo>
                  <a:cubicBezTo>
                    <a:pt x="2842895" y="2223"/>
                    <a:pt x="3034982" y="0"/>
                    <a:pt x="3224848" y="1905"/>
                  </a:cubicBezTo>
                  <a:cubicBezTo>
                    <a:pt x="3414712" y="3175"/>
                    <a:pt x="3509962" y="56515"/>
                    <a:pt x="3510598" y="161925"/>
                  </a:cubicBezTo>
                  <a:cubicBezTo>
                    <a:pt x="3511868" y="267335"/>
                    <a:pt x="3509328" y="368617"/>
                    <a:pt x="3502978" y="465773"/>
                  </a:cubicBezTo>
                  <a:cubicBezTo>
                    <a:pt x="3496627" y="563563"/>
                    <a:pt x="3397568" y="616267"/>
                    <a:pt x="3205798" y="623888"/>
                  </a:cubicBezTo>
                  <a:cubicBezTo>
                    <a:pt x="3014662" y="632143"/>
                    <a:pt x="2824480" y="631825"/>
                    <a:pt x="2635250" y="622935"/>
                  </a:cubicBezTo>
                  <a:cubicBezTo>
                    <a:pt x="2446020" y="614680"/>
                    <a:pt x="2254250" y="610552"/>
                    <a:pt x="2059940" y="610552"/>
                  </a:cubicBezTo>
                  <a:cubicBezTo>
                    <a:pt x="1865630" y="609918"/>
                    <a:pt x="1670050" y="609600"/>
                    <a:pt x="1473200" y="609600"/>
                  </a:cubicBezTo>
                  <a:cubicBezTo>
                    <a:pt x="1276350" y="609600"/>
                    <a:pt x="1076960" y="613728"/>
                    <a:pt x="875030" y="621983"/>
                  </a:cubicBezTo>
                  <a:cubicBezTo>
                    <a:pt x="673100" y="630238"/>
                    <a:pt x="475932" y="630555"/>
                    <a:pt x="283527" y="622935"/>
                  </a:cubicBezTo>
                  <a:cubicBezTo>
                    <a:pt x="91757" y="615950"/>
                    <a:pt x="0" y="565150"/>
                    <a:pt x="8255" y="470535"/>
                  </a:cubicBezTo>
                  <a:cubicBezTo>
                    <a:pt x="17145" y="376555"/>
                    <a:pt x="19685" y="278130"/>
                    <a:pt x="15875" y="175260"/>
                  </a:cubicBezTo>
                  <a:close/>
                </a:path>
              </a:pathLst>
            </a:custGeom>
            <a:solidFill>
              <a:srgbClr val="F8DFD1"/>
            </a:solidFill>
            <a:ln w="23812">
              <a:solidFill>
                <a:srgbClr val="2F2A24"/>
              </a:solidFill>
              <a:round/>
            </a:ln>
          </p:spPr>
        </p:sp>
        <p:sp>
          <p:nvSpPr>
            <p:cNvPr id="9" name="Freeform 9"/>
            <p:cNvSpPr/>
            <p:nvPr/>
          </p:nvSpPr>
          <p:spPr>
            <a:xfrm>
              <a:off x="1294765" y="4692015"/>
              <a:ext cx="300672" cy="300355"/>
            </a:xfrm>
            <a:custGeom>
              <a:avLst/>
              <a:gdLst/>
              <a:ahLst/>
              <a:cxnLst/>
              <a:rect l="l" t="t" r="r" b="b"/>
              <a:pathLst>
                <a:path w="300672" h="300355">
                  <a:moveTo>
                    <a:pt x="285432" y="98107"/>
                  </a:moveTo>
                  <a:cubicBezTo>
                    <a:pt x="300672" y="132397"/>
                    <a:pt x="300038" y="166053"/>
                    <a:pt x="283527" y="199072"/>
                  </a:cubicBezTo>
                  <a:cubicBezTo>
                    <a:pt x="266382" y="232727"/>
                    <a:pt x="244157" y="259080"/>
                    <a:pt x="216852" y="278130"/>
                  </a:cubicBezTo>
                  <a:cubicBezTo>
                    <a:pt x="188913" y="297815"/>
                    <a:pt x="157480" y="300355"/>
                    <a:pt x="122555" y="285750"/>
                  </a:cubicBezTo>
                  <a:cubicBezTo>
                    <a:pt x="86995" y="271145"/>
                    <a:pt x="58420" y="252095"/>
                    <a:pt x="36830" y="228600"/>
                  </a:cubicBezTo>
                  <a:cubicBezTo>
                    <a:pt x="15875" y="205740"/>
                    <a:pt x="4445" y="177165"/>
                    <a:pt x="2540" y="142875"/>
                  </a:cubicBezTo>
                  <a:cubicBezTo>
                    <a:pt x="0" y="107950"/>
                    <a:pt x="12065" y="77788"/>
                    <a:pt x="38735" y="52388"/>
                  </a:cubicBezTo>
                  <a:cubicBezTo>
                    <a:pt x="65405" y="27622"/>
                    <a:pt x="98107" y="12065"/>
                    <a:pt x="136843" y="5715"/>
                  </a:cubicBezTo>
                  <a:cubicBezTo>
                    <a:pt x="176212" y="0"/>
                    <a:pt x="206692" y="5397"/>
                    <a:pt x="228283" y="21907"/>
                  </a:cubicBezTo>
                  <a:cubicBezTo>
                    <a:pt x="250508" y="38417"/>
                    <a:pt x="269558" y="63817"/>
                    <a:pt x="285432" y="98107"/>
                  </a:cubicBezTo>
                  <a:close/>
                </a:path>
              </a:pathLst>
            </a:custGeom>
            <a:noFill/>
            <a:ln w="22860">
              <a:solidFill>
                <a:srgbClr val="2F2A24"/>
              </a:solidFill>
              <a:round/>
            </a:ln>
          </p:spPr>
        </p:sp>
        <p:sp>
          <p:nvSpPr>
            <p:cNvPr id="10" name="Freeform 10"/>
            <p:cNvSpPr/>
            <p:nvPr/>
          </p:nvSpPr>
          <p:spPr>
            <a:xfrm>
              <a:off x="1447800" y="4724400"/>
              <a:ext cx="85725" cy="142875"/>
            </a:xfrm>
            <a:custGeom>
              <a:avLst/>
              <a:gdLst/>
              <a:ahLst/>
              <a:cxnLst/>
              <a:rect l="l" t="t" r="r" b="b"/>
              <a:pathLst>
                <a:path w="85725" h="142875">
                  <a:moveTo>
                    <a:pt x="0" y="114300"/>
                  </a:moveTo>
                  <a:lnTo>
                    <a:pt x="19050" y="0"/>
                  </a:lnTo>
                  <a:moveTo>
                    <a:pt x="0" y="114300"/>
                  </a:moveTo>
                  <a:lnTo>
                    <a:pt x="85725" y="142875"/>
                  </a:lnTo>
                </a:path>
              </a:pathLst>
            </a:custGeom>
            <a:noFill/>
            <a:ln w="22860" cap="rnd">
              <a:solidFill>
                <a:srgbClr val="2F2A24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722882" y="4707255"/>
              <a:ext cx="238189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2026 年 9 月 13 日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705850" y="857250"/>
            <a:ext cx="2705100" cy="3276600"/>
            <a:chOff x="8705850" y="857250"/>
            <a:chExt cx="2705100" cy="3276600"/>
          </a:xfrm>
        </p:grpSpPr>
        <p:sp>
          <p:nvSpPr>
            <p:cNvPr id="13" name="Freeform 13"/>
            <p:cNvSpPr/>
            <p:nvPr/>
          </p:nvSpPr>
          <p:spPr>
            <a:xfrm>
              <a:off x="9023350" y="1416050"/>
              <a:ext cx="2119948" cy="2264410"/>
            </a:xfrm>
            <a:custGeom>
              <a:avLst/>
              <a:gdLst/>
              <a:ahLst/>
              <a:cxnLst/>
              <a:rect l="l" t="t" r="r" b="b"/>
              <a:pathLst>
                <a:path w="2119948" h="2264410">
                  <a:moveTo>
                    <a:pt x="6350" y="301307"/>
                  </a:moveTo>
                  <a:cubicBezTo>
                    <a:pt x="0" y="110172"/>
                    <a:pt x="85090" y="14922"/>
                    <a:pt x="261620" y="15557"/>
                  </a:cubicBezTo>
                  <a:cubicBezTo>
                    <a:pt x="437515" y="16192"/>
                    <a:pt x="614362" y="13335"/>
                    <a:pt x="792162" y="6985"/>
                  </a:cubicBezTo>
                  <a:cubicBezTo>
                    <a:pt x="969963" y="0"/>
                    <a:pt x="1142365" y="1270"/>
                    <a:pt x="1309370" y="10795"/>
                  </a:cubicBezTo>
                  <a:cubicBezTo>
                    <a:pt x="1476375" y="20320"/>
                    <a:pt x="1648460" y="21272"/>
                    <a:pt x="1825625" y="13652"/>
                  </a:cubicBezTo>
                  <a:cubicBezTo>
                    <a:pt x="2003425" y="6032"/>
                    <a:pt x="2097087" y="97155"/>
                    <a:pt x="2106612" y="287020"/>
                  </a:cubicBezTo>
                  <a:cubicBezTo>
                    <a:pt x="2116137" y="476250"/>
                    <a:pt x="2119948" y="664210"/>
                    <a:pt x="2118042" y="850900"/>
                  </a:cubicBezTo>
                  <a:cubicBezTo>
                    <a:pt x="2115502" y="1037590"/>
                    <a:pt x="2112963" y="1222057"/>
                    <a:pt x="2110423" y="1404302"/>
                  </a:cubicBezTo>
                  <a:cubicBezTo>
                    <a:pt x="2108518" y="1587182"/>
                    <a:pt x="2107247" y="1776412"/>
                    <a:pt x="2106612" y="1971992"/>
                  </a:cubicBezTo>
                  <a:cubicBezTo>
                    <a:pt x="2106612" y="2167572"/>
                    <a:pt x="2018665" y="2264410"/>
                    <a:pt x="1842770" y="2262505"/>
                  </a:cubicBezTo>
                  <a:cubicBezTo>
                    <a:pt x="1666875" y="2261235"/>
                    <a:pt x="1492567" y="2256155"/>
                    <a:pt x="1319848" y="2247265"/>
                  </a:cubicBezTo>
                  <a:cubicBezTo>
                    <a:pt x="1147127" y="2239010"/>
                    <a:pt x="973772" y="2238375"/>
                    <a:pt x="799782" y="2245360"/>
                  </a:cubicBezTo>
                  <a:cubicBezTo>
                    <a:pt x="626427" y="2251710"/>
                    <a:pt x="449580" y="2251075"/>
                    <a:pt x="269240" y="2243455"/>
                  </a:cubicBezTo>
                  <a:cubicBezTo>
                    <a:pt x="88900" y="2236470"/>
                    <a:pt x="2540" y="2142490"/>
                    <a:pt x="10160" y="1961515"/>
                  </a:cubicBezTo>
                  <a:cubicBezTo>
                    <a:pt x="17145" y="1780540"/>
                    <a:pt x="19685" y="1599565"/>
                    <a:pt x="17780" y="1418590"/>
                  </a:cubicBezTo>
                  <a:cubicBezTo>
                    <a:pt x="15875" y="1236980"/>
                    <a:pt x="14922" y="1053148"/>
                    <a:pt x="14922" y="867092"/>
                  </a:cubicBezTo>
                  <a:cubicBezTo>
                    <a:pt x="14922" y="681037"/>
                    <a:pt x="12065" y="492442"/>
                    <a:pt x="6350" y="301307"/>
                  </a:cubicBezTo>
                  <a:close/>
                </a:path>
              </a:pathLst>
            </a:custGeom>
            <a:solidFill>
              <a:srgbClr val="FFFDF6"/>
            </a:solidFill>
            <a:ln w="24765">
              <a:solidFill>
                <a:srgbClr val="2F2A24"/>
              </a:solidFill>
              <a:round/>
            </a:ln>
          </p:spPr>
        </p:sp>
        <p:sp>
          <p:nvSpPr>
            <p:cNvPr id="14" name="Freeform 14"/>
            <p:cNvSpPr/>
            <p:nvPr/>
          </p:nvSpPr>
          <p:spPr>
            <a:xfrm>
              <a:off x="10534650" y="1457325"/>
              <a:ext cx="590550" cy="552450"/>
            </a:xfrm>
            <a:custGeom>
              <a:avLst/>
              <a:gdLst/>
              <a:ahLst/>
              <a:cxnLst/>
              <a:rect l="l" t="t" r="r" b="b"/>
              <a:pathLst>
                <a:path w="590550" h="552450">
                  <a:moveTo>
                    <a:pt x="0" y="0"/>
                  </a:moveTo>
                  <a:lnTo>
                    <a:pt x="561975" y="0"/>
                  </a:lnTo>
                  <a:cubicBezTo>
                    <a:pt x="587375" y="184150"/>
                    <a:pt x="590550" y="368300"/>
                    <a:pt x="571500" y="5524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8DFD1"/>
            </a:solidFill>
            <a:ln w="22860">
              <a:solidFill>
                <a:srgbClr val="2F2A24"/>
              </a:solidFill>
              <a:round/>
            </a:ln>
          </p:spPr>
        </p:sp>
        <p:sp>
          <p:nvSpPr>
            <p:cNvPr id="15" name="Freeform 15"/>
            <p:cNvSpPr/>
            <p:nvPr/>
          </p:nvSpPr>
          <p:spPr>
            <a:xfrm>
              <a:off x="9296400" y="2168525"/>
              <a:ext cx="1524000" cy="41275"/>
            </a:xfrm>
            <a:custGeom>
              <a:avLst/>
              <a:gdLst/>
              <a:ahLst/>
              <a:cxnLst/>
              <a:rect l="l" t="t" r="r" b="b"/>
              <a:pathLst>
                <a:path w="1524000" h="41275">
                  <a:moveTo>
                    <a:pt x="0" y="41275"/>
                  </a:moveTo>
                  <a:cubicBezTo>
                    <a:pt x="520700" y="3175"/>
                    <a:pt x="1028700" y="0"/>
                    <a:pt x="1524000" y="31750"/>
                  </a:cubicBezTo>
                </a:path>
              </a:pathLst>
            </a:custGeom>
            <a:noFill/>
            <a:ln w="85725" cap="rnd">
              <a:solidFill>
                <a:srgbClr val="2F2A24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9296400" y="2530475"/>
              <a:ext cx="1562100" cy="936625"/>
            </a:xfrm>
            <a:custGeom>
              <a:avLst/>
              <a:gdLst/>
              <a:ahLst/>
              <a:cxnLst/>
              <a:rect l="l" t="t" r="r" b="b"/>
              <a:pathLst>
                <a:path w="1562100" h="936625">
                  <a:moveTo>
                    <a:pt x="0" y="41275"/>
                  </a:moveTo>
                  <a:cubicBezTo>
                    <a:pt x="508000" y="3175"/>
                    <a:pt x="1028700" y="0"/>
                    <a:pt x="1562100" y="31750"/>
                  </a:cubicBezTo>
                  <a:moveTo>
                    <a:pt x="0" y="365125"/>
                  </a:moveTo>
                  <a:cubicBezTo>
                    <a:pt x="508000" y="333375"/>
                    <a:pt x="990600" y="330200"/>
                    <a:pt x="1447800" y="355600"/>
                  </a:cubicBezTo>
                  <a:moveTo>
                    <a:pt x="0" y="688975"/>
                  </a:moveTo>
                  <a:cubicBezTo>
                    <a:pt x="444500" y="657225"/>
                    <a:pt x="806450" y="654050"/>
                    <a:pt x="1085850" y="679450"/>
                  </a:cubicBezTo>
                  <a:moveTo>
                    <a:pt x="0" y="936625"/>
                  </a:moveTo>
                  <a:cubicBezTo>
                    <a:pt x="228600" y="885825"/>
                    <a:pt x="450850" y="885825"/>
                    <a:pt x="666750" y="936625"/>
                  </a:cubicBezTo>
                </a:path>
              </a:pathLst>
            </a:custGeom>
            <a:noFill/>
            <a:ln w="23812" cap="rnd">
              <a:solidFill>
                <a:srgbClr val="2F2A24">
                  <a:alpha val="85000"/>
                </a:srgbClr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8705850" y="85725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269875" y="142875"/>
                    <a:pt x="352425" y="225425"/>
                    <a:pt x="495300" y="247650"/>
                  </a:cubicBezTo>
                  <a:cubicBezTo>
                    <a:pt x="352425" y="269875"/>
                    <a:pt x="269875" y="352425"/>
                    <a:pt x="247650" y="495300"/>
                  </a:cubicBezTo>
                  <a:cubicBezTo>
                    <a:pt x="225425" y="352425"/>
                    <a:pt x="142875" y="269875"/>
                    <a:pt x="0" y="247650"/>
                  </a:cubicBezTo>
                  <a:cubicBezTo>
                    <a:pt x="142875" y="225425"/>
                    <a:pt x="225425" y="142875"/>
                    <a:pt x="247650" y="0"/>
                  </a:cubicBezTo>
                  <a:close/>
                </a:path>
              </a:pathLst>
            </a:custGeom>
            <a:solidFill>
              <a:srgbClr val="2F2A24">
                <a:alpha val="85000"/>
              </a:srgbClr>
            </a:solidFill>
            <a:ln>
              <a:noFill/>
            </a:ln>
          </p:spPr>
        </p:sp>
        <p:sp>
          <p:nvSpPr>
            <p:cNvPr id="18" name="Freeform 18"/>
            <p:cNvSpPr/>
            <p:nvPr/>
          </p:nvSpPr>
          <p:spPr>
            <a:xfrm>
              <a:off x="11144250" y="3867150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266700" h="266700">
                  <a:moveTo>
                    <a:pt x="133350" y="0"/>
                  </a:moveTo>
                  <a:cubicBezTo>
                    <a:pt x="149225" y="73025"/>
                    <a:pt x="193675" y="117475"/>
                    <a:pt x="266700" y="133350"/>
                  </a:cubicBezTo>
                  <a:cubicBezTo>
                    <a:pt x="193675" y="149225"/>
                    <a:pt x="149225" y="193675"/>
                    <a:pt x="133350" y="266700"/>
                  </a:cubicBezTo>
                  <a:cubicBezTo>
                    <a:pt x="117475" y="193675"/>
                    <a:pt x="73025" y="149225"/>
                    <a:pt x="0" y="133350"/>
                  </a:cubicBezTo>
                  <a:cubicBezTo>
                    <a:pt x="73025" y="117475"/>
                    <a:pt x="117475" y="73025"/>
                    <a:pt x="133350" y="0"/>
                  </a:cubicBezTo>
                  <a:close/>
                </a:path>
              </a:pathLst>
            </a:custGeom>
            <a:solidFill>
              <a:srgbClr val="D9603B">
                <a:alpha val="90000"/>
              </a:srgbClr>
            </a:solidFill>
            <a:ln>
              <a:noFill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984885" y="6241256"/>
            <a:ext cx="1485036" cy="220028"/>
            <a:chOff x="984885" y="6241256"/>
            <a:chExt cx="1485036" cy="220028"/>
          </a:xfrm>
        </p:grpSpPr>
        <p:sp>
          <p:nvSpPr>
            <p:cNvPr id="20" name="TextBox 20"/>
            <p:cNvSpPr txBox="1"/>
            <p:nvPr/>
          </p:nvSpPr>
          <p:spPr>
            <a:xfrm>
              <a:off x="984885" y="6241256"/>
              <a:ext cx="14850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B6156"/>
                  </a:solidFill>
                  <a:latin typeface="Arial"/>
                  <a:ea typeface="Microsoft YaHei"/>
                  <a:cs typeface="Arial"/>
                </a:rPr>
                <a:t>AI 生成 · 可编辑 PPT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4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2200" y="2457450"/>
            <a:ext cx="254000" cy="2800350"/>
          </a:xfrm>
          <a:custGeom>
            <a:avLst/>
            <a:gdLst/>
            <a:ahLst/>
            <a:cxnLst/>
            <a:rect l="l" t="t" r="r" b="b"/>
            <a:pathLst>
              <a:path w="254000" h="2800350">
                <a:moveTo>
                  <a:pt x="127000" y="0"/>
                </a:moveTo>
                <a:cubicBezTo>
                  <a:pt x="0" y="311150"/>
                  <a:pt x="0" y="622300"/>
                  <a:pt x="127000" y="933450"/>
                </a:cubicBezTo>
                <a:cubicBezTo>
                  <a:pt x="254000" y="1244600"/>
                  <a:pt x="254000" y="1555750"/>
                  <a:pt x="127000" y="1866900"/>
                </a:cubicBezTo>
                <a:cubicBezTo>
                  <a:pt x="0" y="2178050"/>
                  <a:pt x="0" y="2489200"/>
                  <a:pt x="127000" y="2800350"/>
                </a:cubicBezTo>
              </a:path>
            </a:pathLst>
          </a:custGeom>
          <a:noFill/>
          <a:ln w="23812" cap="rnd">
            <a:solidFill>
              <a:srgbClr val="2F2A24">
                <a:alpha val="55000"/>
              </a:srgbClr>
            </a:solidFill>
            <a:custDash>
              <a:ds d="40000" sp="280000"/>
            </a:custDash>
          </a:ln>
        </p:spPr>
      </p:sp>
      <p:sp>
        <p:nvSpPr>
          <p:cNvPr id="3" name="Freeform 3"/>
          <p:cNvSpPr/>
          <p:nvPr/>
        </p:nvSpPr>
        <p:spPr>
          <a:xfrm>
            <a:off x="10487025" y="4171950"/>
            <a:ext cx="490538" cy="495300"/>
          </a:xfrm>
          <a:custGeom>
            <a:avLst/>
            <a:gdLst/>
            <a:ahLst/>
            <a:cxnLst/>
            <a:rect l="l" t="t" r="r" b="b"/>
            <a:pathLst>
              <a:path w="490538" h="495300">
                <a:moveTo>
                  <a:pt x="238125" y="0"/>
                </a:moveTo>
                <a:cubicBezTo>
                  <a:pt x="257175" y="82550"/>
                  <a:pt x="307975" y="133350"/>
                  <a:pt x="390525" y="152400"/>
                </a:cubicBezTo>
                <a:cubicBezTo>
                  <a:pt x="307975" y="171450"/>
                  <a:pt x="257175" y="222250"/>
                  <a:pt x="238125" y="304800"/>
                </a:cubicBezTo>
                <a:cubicBezTo>
                  <a:pt x="219075" y="222250"/>
                  <a:pt x="168275" y="171450"/>
                  <a:pt x="85725" y="152400"/>
                </a:cubicBezTo>
                <a:cubicBezTo>
                  <a:pt x="168275" y="133350"/>
                  <a:pt x="219075" y="82550"/>
                  <a:pt x="238125" y="0"/>
                </a:cubicBezTo>
                <a:close/>
                <a:moveTo>
                  <a:pt x="442912" y="342900"/>
                </a:moveTo>
                <a:cubicBezTo>
                  <a:pt x="442912" y="356051"/>
                  <a:pt x="453574" y="366712"/>
                  <a:pt x="466725" y="366712"/>
                </a:cubicBezTo>
                <a:cubicBezTo>
                  <a:pt x="479876" y="366712"/>
                  <a:pt x="490538" y="356051"/>
                  <a:pt x="490538" y="342900"/>
                </a:cubicBezTo>
                <a:cubicBezTo>
                  <a:pt x="490538" y="329749"/>
                  <a:pt x="479876" y="319088"/>
                  <a:pt x="466725" y="319088"/>
                </a:cubicBezTo>
                <a:cubicBezTo>
                  <a:pt x="453574" y="319088"/>
                  <a:pt x="442912" y="329749"/>
                  <a:pt x="442912" y="342900"/>
                </a:cubicBezTo>
                <a:close/>
                <a:moveTo>
                  <a:pt x="0" y="476250"/>
                </a:moveTo>
                <a:cubicBezTo>
                  <a:pt x="0" y="486771"/>
                  <a:pt x="8529" y="495300"/>
                  <a:pt x="19050" y="495300"/>
                </a:cubicBezTo>
                <a:cubicBezTo>
                  <a:pt x="29571" y="495300"/>
                  <a:pt x="38100" y="486771"/>
                  <a:pt x="38100" y="476250"/>
                </a:cubicBezTo>
                <a:cubicBezTo>
                  <a:pt x="38100" y="465729"/>
                  <a:pt x="29571" y="457200"/>
                  <a:pt x="19050" y="457200"/>
                </a:cubicBezTo>
                <a:cubicBezTo>
                  <a:pt x="8529" y="457200"/>
                  <a:pt x="0" y="465729"/>
                  <a:pt x="0" y="476250"/>
                </a:cubicBezTo>
                <a:close/>
              </a:path>
            </a:pathLst>
          </a:custGeom>
          <a:solidFill>
            <a:srgbClr val="2F2A24">
              <a:alpha val="70000"/>
            </a:srgbClr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912209" y="498744"/>
            <a:ext cx="1795082" cy="356601"/>
            <a:chOff x="912209" y="498744"/>
            <a:chExt cx="1795082" cy="356601"/>
          </a:xfrm>
        </p:grpSpPr>
        <p:sp>
          <p:nvSpPr>
            <p:cNvPr id="4" name="Rectangle 4"/>
            <p:cNvSpPr/>
            <p:nvPr/>
          </p:nvSpPr>
          <p:spPr>
            <a:xfrm rot="-60000">
              <a:off x="914400" y="514350"/>
              <a:ext cx="1790700" cy="266700"/>
            </a:xfrm>
            <a:prstGeom prst="rect">
              <a:avLst/>
            </a:prstGeom>
            <a:solidFill>
              <a:srgbClr val="F7E3B4">
                <a:alpha val="85000"/>
              </a:srgbClr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982980" y="561975"/>
              <a:ext cx="142875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156"/>
                  </a:solidFill>
                  <a:latin typeface="Arial"/>
                  <a:ea typeface="Microsoft YaHei"/>
                  <a:cs typeface="Arial"/>
                </a:rPr>
                <a:t>官方与公司动态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1695" y="942340"/>
            <a:ext cx="6824027" cy="752919"/>
            <a:chOff x="861695" y="942340"/>
            <a:chExt cx="6824027" cy="752919"/>
          </a:xfrm>
        </p:grpSpPr>
        <p:sp>
          <p:nvSpPr>
            <p:cNvPr id="7" name="Freeform 7"/>
            <p:cNvSpPr/>
            <p:nvPr/>
          </p:nvSpPr>
          <p:spPr>
            <a:xfrm>
              <a:off x="861695" y="942340"/>
              <a:ext cx="6824027" cy="751522"/>
            </a:xfrm>
            <a:custGeom>
              <a:avLst/>
              <a:gdLst/>
              <a:ahLst/>
              <a:cxnLst/>
              <a:rect l="l" t="t" r="r" b="b"/>
              <a:pathLst>
                <a:path w="6824027" h="751522">
                  <a:moveTo>
                    <a:pt x="3175" y="199708"/>
                  </a:moveTo>
                  <a:cubicBezTo>
                    <a:pt x="0" y="69532"/>
                    <a:pt x="90805" y="11113"/>
                    <a:pt x="275590" y="24447"/>
                  </a:cubicBezTo>
                  <a:cubicBezTo>
                    <a:pt x="460375" y="37147"/>
                    <a:pt x="651193" y="41275"/>
                    <a:pt x="848042" y="36830"/>
                  </a:cubicBezTo>
                  <a:cubicBezTo>
                    <a:pt x="1044892" y="32385"/>
                    <a:pt x="1237615" y="27305"/>
                    <a:pt x="1426210" y="21590"/>
                  </a:cubicBezTo>
                  <a:cubicBezTo>
                    <a:pt x="1614170" y="15875"/>
                    <a:pt x="1804353" y="14922"/>
                    <a:pt x="1996758" y="18733"/>
                  </a:cubicBezTo>
                  <a:cubicBezTo>
                    <a:pt x="2189162" y="22542"/>
                    <a:pt x="2380298" y="25400"/>
                    <a:pt x="2570163" y="27305"/>
                  </a:cubicBezTo>
                  <a:cubicBezTo>
                    <a:pt x="2760028" y="28575"/>
                    <a:pt x="2949893" y="26987"/>
                    <a:pt x="3139758" y="22542"/>
                  </a:cubicBezTo>
                  <a:cubicBezTo>
                    <a:pt x="3329623" y="18097"/>
                    <a:pt x="3512502" y="13335"/>
                    <a:pt x="3688398" y="8255"/>
                  </a:cubicBezTo>
                  <a:cubicBezTo>
                    <a:pt x="3864292" y="2540"/>
                    <a:pt x="4051935" y="0"/>
                    <a:pt x="4251325" y="635"/>
                  </a:cubicBezTo>
                  <a:cubicBezTo>
                    <a:pt x="4451350" y="635"/>
                    <a:pt x="4645025" y="4762"/>
                    <a:pt x="4832350" y="13017"/>
                  </a:cubicBezTo>
                  <a:cubicBezTo>
                    <a:pt x="5020310" y="21907"/>
                    <a:pt x="5203190" y="27940"/>
                    <a:pt x="5380990" y="31115"/>
                  </a:cubicBezTo>
                  <a:cubicBezTo>
                    <a:pt x="5558790" y="34290"/>
                    <a:pt x="5741670" y="36830"/>
                    <a:pt x="5929630" y="38735"/>
                  </a:cubicBezTo>
                  <a:cubicBezTo>
                    <a:pt x="6118225" y="40005"/>
                    <a:pt x="6314758" y="34290"/>
                    <a:pt x="6519227" y="21590"/>
                  </a:cubicBezTo>
                  <a:cubicBezTo>
                    <a:pt x="6723062" y="9525"/>
                    <a:pt x="6824027" y="66992"/>
                    <a:pt x="6822122" y="193992"/>
                  </a:cubicBezTo>
                  <a:cubicBezTo>
                    <a:pt x="6820218" y="321627"/>
                    <a:pt x="6813550" y="443547"/>
                    <a:pt x="6802120" y="559752"/>
                  </a:cubicBezTo>
                  <a:cubicBezTo>
                    <a:pt x="6790690" y="675958"/>
                    <a:pt x="6690360" y="736600"/>
                    <a:pt x="6501130" y="741680"/>
                  </a:cubicBezTo>
                  <a:cubicBezTo>
                    <a:pt x="6311900" y="746125"/>
                    <a:pt x="6128385" y="748982"/>
                    <a:pt x="5950585" y="750252"/>
                  </a:cubicBezTo>
                  <a:cubicBezTo>
                    <a:pt x="5772150" y="751522"/>
                    <a:pt x="5582602" y="745808"/>
                    <a:pt x="5381942" y="733108"/>
                  </a:cubicBezTo>
                  <a:cubicBezTo>
                    <a:pt x="5180648" y="720407"/>
                    <a:pt x="4991100" y="716915"/>
                    <a:pt x="4813300" y="722630"/>
                  </a:cubicBezTo>
                  <a:cubicBezTo>
                    <a:pt x="4634865" y="727710"/>
                    <a:pt x="4447222" y="732790"/>
                    <a:pt x="4250372" y="737870"/>
                  </a:cubicBezTo>
                  <a:cubicBezTo>
                    <a:pt x="4052888" y="743585"/>
                    <a:pt x="3866198" y="741045"/>
                    <a:pt x="3690302" y="730250"/>
                  </a:cubicBezTo>
                  <a:cubicBezTo>
                    <a:pt x="3513772" y="718820"/>
                    <a:pt x="3324225" y="716598"/>
                    <a:pt x="3121660" y="723582"/>
                  </a:cubicBezTo>
                  <a:cubicBezTo>
                    <a:pt x="2919730" y="730567"/>
                    <a:pt x="2726690" y="734060"/>
                    <a:pt x="2542540" y="734060"/>
                  </a:cubicBezTo>
                  <a:cubicBezTo>
                    <a:pt x="2358390" y="734060"/>
                    <a:pt x="2172652" y="731520"/>
                    <a:pt x="1985327" y="726440"/>
                  </a:cubicBezTo>
                  <a:cubicBezTo>
                    <a:pt x="1798638" y="721360"/>
                    <a:pt x="1606233" y="716280"/>
                    <a:pt x="1408112" y="711200"/>
                  </a:cubicBezTo>
                  <a:cubicBezTo>
                    <a:pt x="1209992" y="706120"/>
                    <a:pt x="1020762" y="709295"/>
                    <a:pt x="840422" y="720725"/>
                  </a:cubicBezTo>
                  <a:cubicBezTo>
                    <a:pt x="660083" y="732155"/>
                    <a:pt x="475298" y="737870"/>
                    <a:pt x="286068" y="737870"/>
                  </a:cubicBezTo>
                  <a:cubicBezTo>
                    <a:pt x="96202" y="738505"/>
                    <a:pt x="2223" y="681355"/>
                    <a:pt x="4128" y="566420"/>
                  </a:cubicBezTo>
                  <a:cubicBezTo>
                    <a:pt x="6033" y="451485"/>
                    <a:pt x="5715" y="329247"/>
                    <a:pt x="3175" y="199708"/>
                  </a:cubicBezTo>
                  <a:close/>
                </a:path>
              </a:pathLst>
            </a:custGeom>
            <a:solidFill>
              <a:srgbClr val="F7E3B4"/>
            </a:solidFill>
            <a:ln>
              <a:noFill/>
            </a:ln>
          </p:spPr>
        </p:sp>
        <p:sp>
          <p:nvSpPr>
            <p:cNvPr id="8" name="Freeform 8"/>
            <p:cNvSpPr/>
            <p:nvPr/>
          </p:nvSpPr>
          <p:spPr>
            <a:xfrm>
              <a:off x="908050" y="991870"/>
              <a:ext cx="6723698" cy="643890"/>
            </a:xfrm>
            <a:custGeom>
              <a:avLst/>
              <a:gdLst/>
              <a:ahLst/>
              <a:cxnLst/>
              <a:rect l="l" t="t" r="r" b="b"/>
              <a:pathLst>
                <a:path w="6723698" h="643890">
                  <a:moveTo>
                    <a:pt x="12065" y="162560"/>
                  </a:moveTo>
                  <a:cubicBezTo>
                    <a:pt x="12065" y="53975"/>
                    <a:pt x="102870" y="953"/>
                    <a:pt x="284480" y="3493"/>
                  </a:cubicBezTo>
                  <a:cubicBezTo>
                    <a:pt x="466090" y="6033"/>
                    <a:pt x="653098" y="10160"/>
                    <a:pt x="845502" y="15875"/>
                  </a:cubicBezTo>
                  <a:cubicBezTo>
                    <a:pt x="1037273" y="21590"/>
                    <a:pt x="1227455" y="20638"/>
                    <a:pt x="1416050" y="13018"/>
                  </a:cubicBezTo>
                  <a:cubicBezTo>
                    <a:pt x="1604010" y="5398"/>
                    <a:pt x="1788160" y="1270"/>
                    <a:pt x="1968500" y="635"/>
                  </a:cubicBezTo>
                  <a:cubicBezTo>
                    <a:pt x="2148840" y="0"/>
                    <a:pt x="2330768" y="2540"/>
                    <a:pt x="2514283" y="8255"/>
                  </a:cubicBezTo>
                  <a:cubicBezTo>
                    <a:pt x="2697798" y="14605"/>
                    <a:pt x="2881312" y="15875"/>
                    <a:pt x="3064828" y="12065"/>
                  </a:cubicBezTo>
                  <a:cubicBezTo>
                    <a:pt x="3248978" y="8255"/>
                    <a:pt x="3438208" y="8573"/>
                    <a:pt x="3632518" y="13018"/>
                  </a:cubicBezTo>
                  <a:cubicBezTo>
                    <a:pt x="3826828" y="17463"/>
                    <a:pt x="4014470" y="20003"/>
                    <a:pt x="4195445" y="20638"/>
                  </a:cubicBezTo>
                  <a:cubicBezTo>
                    <a:pt x="4375785" y="21273"/>
                    <a:pt x="4562792" y="17780"/>
                    <a:pt x="4756468" y="10160"/>
                  </a:cubicBezTo>
                  <a:cubicBezTo>
                    <a:pt x="4950142" y="2540"/>
                    <a:pt x="5140008" y="3175"/>
                    <a:pt x="5326062" y="12065"/>
                  </a:cubicBezTo>
                  <a:cubicBezTo>
                    <a:pt x="5512752" y="20955"/>
                    <a:pt x="5696268" y="21908"/>
                    <a:pt x="5876607" y="14923"/>
                  </a:cubicBezTo>
                  <a:cubicBezTo>
                    <a:pt x="6056948" y="7938"/>
                    <a:pt x="6243955" y="5398"/>
                    <a:pt x="6437630" y="7303"/>
                  </a:cubicBezTo>
                  <a:cubicBezTo>
                    <a:pt x="6631940" y="9843"/>
                    <a:pt x="6723698" y="60325"/>
                    <a:pt x="6712902" y="158750"/>
                  </a:cubicBezTo>
                  <a:cubicBezTo>
                    <a:pt x="6702108" y="257810"/>
                    <a:pt x="6701472" y="361315"/>
                    <a:pt x="6710997" y="469265"/>
                  </a:cubicBezTo>
                  <a:cubicBezTo>
                    <a:pt x="6720522" y="577215"/>
                    <a:pt x="6631940" y="632143"/>
                    <a:pt x="6445250" y="634048"/>
                  </a:cubicBezTo>
                  <a:cubicBezTo>
                    <a:pt x="6258560" y="635318"/>
                    <a:pt x="6070282" y="637540"/>
                    <a:pt x="5880418" y="640715"/>
                  </a:cubicBezTo>
                  <a:cubicBezTo>
                    <a:pt x="5690552" y="643890"/>
                    <a:pt x="5501322" y="642938"/>
                    <a:pt x="5312728" y="637858"/>
                  </a:cubicBezTo>
                  <a:cubicBezTo>
                    <a:pt x="5124768" y="632143"/>
                    <a:pt x="4940617" y="629602"/>
                    <a:pt x="4760278" y="630238"/>
                  </a:cubicBezTo>
                  <a:cubicBezTo>
                    <a:pt x="4579938" y="631508"/>
                    <a:pt x="4396740" y="631825"/>
                    <a:pt x="4210685" y="631190"/>
                  </a:cubicBezTo>
                  <a:cubicBezTo>
                    <a:pt x="4024630" y="630555"/>
                    <a:pt x="3837623" y="626745"/>
                    <a:pt x="3649662" y="619760"/>
                  </a:cubicBezTo>
                  <a:cubicBezTo>
                    <a:pt x="3461068" y="613410"/>
                    <a:pt x="3270568" y="611822"/>
                    <a:pt x="3078162" y="614998"/>
                  </a:cubicBezTo>
                  <a:cubicBezTo>
                    <a:pt x="2885758" y="618172"/>
                    <a:pt x="2695575" y="619442"/>
                    <a:pt x="2507615" y="618808"/>
                  </a:cubicBezTo>
                  <a:cubicBezTo>
                    <a:pt x="2319655" y="617538"/>
                    <a:pt x="2132648" y="617220"/>
                    <a:pt x="1946592" y="617855"/>
                  </a:cubicBezTo>
                  <a:cubicBezTo>
                    <a:pt x="1760537" y="618490"/>
                    <a:pt x="1577658" y="619442"/>
                    <a:pt x="1397952" y="620713"/>
                  </a:cubicBezTo>
                  <a:cubicBezTo>
                    <a:pt x="1218883" y="621983"/>
                    <a:pt x="1034415" y="621665"/>
                    <a:pt x="844550" y="619760"/>
                  </a:cubicBezTo>
                  <a:cubicBezTo>
                    <a:pt x="654685" y="617220"/>
                    <a:pt x="466090" y="620395"/>
                    <a:pt x="278765" y="629285"/>
                  </a:cubicBezTo>
                  <a:cubicBezTo>
                    <a:pt x="91440" y="638810"/>
                    <a:pt x="0" y="590868"/>
                    <a:pt x="4445" y="485458"/>
                  </a:cubicBezTo>
                  <a:cubicBezTo>
                    <a:pt x="9525" y="379413"/>
                    <a:pt x="12065" y="271780"/>
                    <a:pt x="12065" y="162560"/>
                  </a:cubicBezTo>
                  <a:close/>
                </a:path>
              </a:pathLst>
            </a:custGeom>
            <a:noFill/>
            <a:ln w="23812">
              <a:solidFill>
                <a:srgbClr val="2F2A24"/>
              </a:solidFill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241298" y="1079182"/>
              <a:ext cx="5856732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2F2A24"/>
                  </a:solidFill>
                  <a:latin typeface="Times New Roman"/>
                  <a:ea typeface="KaiTi"/>
                  <a:cs typeface="Times New Roman"/>
                </a:rPr>
                <a:t>阿莫迪呼吁放缓前沿模型开发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81392" y="2225675"/>
            <a:ext cx="8892305" cy="465709"/>
            <a:chOff x="981392" y="2225675"/>
            <a:chExt cx="8892305" cy="465709"/>
          </a:xfrm>
        </p:grpSpPr>
        <p:sp>
          <p:nvSpPr>
            <p:cNvPr id="11" name="Freeform 11"/>
            <p:cNvSpPr/>
            <p:nvPr/>
          </p:nvSpPr>
          <p:spPr>
            <a:xfrm>
              <a:off x="981392" y="2225675"/>
              <a:ext cx="464820" cy="463233"/>
            </a:xfrm>
            <a:custGeom>
              <a:avLst/>
              <a:gdLst/>
              <a:ahLst/>
              <a:cxnLst/>
              <a:rect l="l" t="t" r="r" b="b"/>
              <a:pathLst>
                <a:path w="464820" h="463233">
                  <a:moveTo>
                    <a:pt x="438785" y="156528"/>
                  </a:moveTo>
                  <a:cubicBezTo>
                    <a:pt x="464820" y="204788"/>
                    <a:pt x="462597" y="260032"/>
                    <a:pt x="432118" y="322263"/>
                  </a:cubicBezTo>
                  <a:cubicBezTo>
                    <a:pt x="402272" y="384493"/>
                    <a:pt x="362268" y="425133"/>
                    <a:pt x="312103" y="444183"/>
                  </a:cubicBezTo>
                  <a:cubicBezTo>
                    <a:pt x="262572" y="463233"/>
                    <a:pt x="211772" y="462598"/>
                    <a:pt x="159702" y="442278"/>
                  </a:cubicBezTo>
                  <a:cubicBezTo>
                    <a:pt x="108268" y="422593"/>
                    <a:pt x="66992" y="381318"/>
                    <a:pt x="35877" y="318453"/>
                  </a:cubicBezTo>
                  <a:cubicBezTo>
                    <a:pt x="4128" y="255588"/>
                    <a:pt x="0" y="200977"/>
                    <a:pt x="23495" y="154623"/>
                  </a:cubicBezTo>
                  <a:cubicBezTo>
                    <a:pt x="47625" y="108268"/>
                    <a:pt x="85090" y="67945"/>
                    <a:pt x="135890" y="33655"/>
                  </a:cubicBezTo>
                  <a:cubicBezTo>
                    <a:pt x="187325" y="0"/>
                    <a:pt x="244157" y="0"/>
                    <a:pt x="306387" y="33655"/>
                  </a:cubicBezTo>
                  <a:cubicBezTo>
                    <a:pt x="369252" y="66675"/>
                    <a:pt x="413385" y="107633"/>
                    <a:pt x="438785" y="156528"/>
                  </a:cubicBezTo>
                  <a:close/>
                </a:path>
              </a:pathLst>
            </a:custGeom>
            <a:solidFill>
              <a:srgbClr val="F8DFD1"/>
            </a:solidFill>
            <a:ln w="22860">
              <a:solidFill>
                <a:srgbClr val="2F2A24"/>
              </a:solidFill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36127" y="2339340"/>
              <a:ext cx="16614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2F2A24"/>
                  </a:solidFill>
                  <a:latin typeface="Times New Roman"/>
                  <a:ea typeface="Times New Roman"/>
                  <a:cs typeface="Times New Roman"/>
                </a:rPr>
                <a:t>1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86306" y="2339340"/>
              <a:ext cx="818739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发布长文</a:t>
              </a:r>
              <a:r>
                <a:rPr lang="zh-CN" sz="1800" b="1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《We Must Pace the Frontier》</a:t>
              </a:r>
              <a:r>
                <a:rPr lang="zh-CN" sz="18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，呼吁全行业放缓前沿模型开发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89012" y="3162618"/>
            <a:ext cx="6953619" cy="462216"/>
            <a:chOff x="989012" y="3162618"/>
            <a:chExt cx="6953619" cy="462216"/>
          </a:xfrm>
        </p:grpSpPr>
        <p:sp>
          <p:nvSpPr>
            <p:cNvPr id="15" name="Freeform 15"/>
            <p:cNvSpPr/>
            <p:nvPr/>
          </p:nvSpPr>
          <p:spPr>
            <a:xfrm>
              <a:off x="989012" y="3162618"/>
              <a:ext cx="460692" cy="452120"/>
            </a:xfrm>
            <a:custGeom>
              <a:avLst/>
              <a:gdLst/>
              <a:ahLst/>
              <a:cxnLst/>
              <a:rect l="l" t="t" r="r" b="b"/>
              <a:pathLst>
                <a:path w="460692" h="452120">
                  <a:moveTo>
                    <a:pt x="434023" y="131127"/>
                  </a:moveTo>
                  <a:cubicBezTo>
                    <a:pt x="460692" y="194628"/>
                    <a:pt x="458788" y="254317"/>
                    <a:pt x="428308" y="310197"/>
                  </a:cubicBezTo>
                  <a:cubicBezTo>
                    <a:pt x="397828" y="365443"/>
                    <a:pt x="361633" y="404178"/>
                    <a:pt x="319723" y="426402"/>
                  </a:cubicBezTo>
                  <a:cubicBezTo>
                    <a:pt x="278448" y="448627"/>
                    <a:pt x="225425" y="452120"/>
                    <a:pt x="160655" y="436880"/>
                  </a:cubicBezTo>
                  <a:cubicBezTo>
                    <a:pt x="95885" y="421640"/>
                    <a:pt x="50800" y="381000"/>
                    <a:pt x="25400" y="314960"/>
                  </a:cubicBezTo>
                  <a:cubicBezTo>
                    <a:pt x="635" y="249555"/>
                    <a:pt x="0" y="189547"/>
                    <a:pt x="23495" y="134937"/>
                  </a:cubicBezTo>
                  <a:cubicBezTo>
                    <a:pt x="47625" y="80328"/>
                    <a:pt x="84773" y="43180"/>
                    <a:pt x="134938" y="23495"/>
                  </a:cubicBezTo>
                  <a:cubicBezTo>
                    <a:pt x="185103" y="3175"/>
                    <a:pt x="240982" y="0"/>
                    <a:pt x="302578" y="13970"/>
                  </a:cubicBezTo>
                  <a:cubicBezTo>
                    <a:pt x="363538" y="27940"/>
                    <a:pt x="407352" y="66992"/>
                    <a:pt x="434023" y="131127"/>
                  </a:cubicBezTo>
                  <a:close/>
                </a:path>
              </a:pathLst>
            </a:custGeom>
            <a:solidFill>
              <a:srgbClr val="F8DFD1"/>
            </a:solidFill>
            <a:ln w="22860">
              <a:solidFill>
                <a:srgbClr val="2F2A24"/>
              </a:solidFill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36127" y="3272790"/>
              <a:ext cx="16614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2F2A24"/>
                  </a:solidFill>
                  <a:latin typeface="Times New Roman"/>
                  <a:ea typeface="Times New Roman"/>
                  <a:cs typeface="Times New Roman"/>
                </a:rPr>
                <a:t>2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86306" y="3272790"/>
              <a:ext cx="62563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警告 AI 协助构建下一代 AI 的速度</a:t>
              </a:r>
              <a:r>
                <a:rPr lang="zh-CN" sz="1800" b="1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将超越人类理解与掌控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06158" y="4101148"/>
            <a:ext cx="6840541" cy="457136"/>
            <a:chOff x="1006158" y="4101148"/>
            <a:chExt cx="6840541" cy="457136"/>
          </a:xfrm>
        </p:grpSpPr>
        <p:sp>
          <p:nvSpPr>
            <p:cNvPr id="19" name="Freeform 19"/>
            <p:cNvSpPr/>
            <p:nvPr/>
          </p:nvSpPr>
          <p:spPr>
            <a:xfrm>
              <a:off x="1006158" y="4101148"/>
              <a:ext cx="447992" cy="443865"/>
            </a:xfrm>
            <a:custGeom>
              <a:avLst/>
              <a:gdLst/>
              <a:ahLst/>
              <a:cxnLst/>
              <a:rect l="l" t="t" r="r" b="b"/>
              <a:pathLst>
                <a:path w="447992" h="443865">
                  <a:moveTo>
                    <a:pt x="428307" y="137478"/>
                  </a:moveTo>
                  <a:cubicBezTo>
                    <a:pt x="447992" y="185103"/>
                    <a:pt x="445452" y="242253"/>
                    <a:pt x="420688" y="308928"/>
                  </a:cubicBezTo>
                  <a:cubicBezTo>
                    <a:pt x="395288" y="375603"/>
                    <a:pt x="357188" y="415925"/>
                    <a:pt x="306388" y="429895"/>
                  </a:cubicBezTo>
                  <a:cubicBezTo>
                    <a:pt x="255587" y="443865"/>
                    <a:pt x="202882" y="441960"/>
                    <a:pt x="148272" y="424180"/>
                  </a:cubicBezTo>
                  <a:cubicBezTo>
                    <a:pt x="93662" y="406400"/>
                    <a:pt x="53340" y="366395"/>
                    <a:pt x="27305" y="304165"/>
                  </a:cubicBezTo>
                  <a:cubicBezTo>
                    <a:pt x="1905" y="241935"/>
                    <a:pt x="0" y="186055"/>
                    <a:pt x="21590" y="136525"/>
                  </a:cubicBezTo>
                  <a:cubicBezTo>
                    <a:pt x="43180" y="86360"/>
                    <a:pt x="78422" y="48895"/>
                    <a:pt x="127317" y="24130"/>
                  </a:cubicBezTo>
                  <a:cubicBezTo>
                    <a:pt x="176847" y="0"/>
                    <a:pt x="234315" y="953"/>
                    <a:pt x="299720" y="26987"/>
                  </a:cubicBezTo>
                  <a:cubicBezTo>
                    <a:pt x="365125" y="53022"/>
                    <a:pt x="407987" y="89853"/>
                    <a:pt x="428307" y="137478"/>
                  </a:cubicBezTo>
                  <a:close/>
                </a:path>
              </a:pathLst>
            </a:custGeom>
            <a:solidFill>
              <a:srgbClr val="F8DFD1"/>
            </a:solidFill>
            <a:ln w="22860">
              <a:solidFill>
                <a:srgbClr val="2F2A24"/>
              </a:solidFill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36127" y="4206240"/>
              <a:ext cx="16614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2F2A24"/>
                  </a:solidFill>
                  <a:latin typeface="Times New Roman"/>
                  <a:ea typeface="Times New Roman"/>
                  <a:cs typeface="Times New Roman"/>
                </a:rPr>
                <a:t>3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86306" y="4206240"/>
              <a:ext cx="616039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 xml:space="preserve">提出利用 </a:t>
              </a:r>
              <a:r>
                <a:rPr lang="zh-CN" sz="1800" b="1" dirty="0">
                  <a:solidFill>
                    <a:srgbClr val="D9603B"/>
                  </a:solidFill>
                  <a:latin typeface="Arial"/>
                  <a:ea typeface="Microsoft YaHei"/>
                  <a:cs typeface="Arial"/>
                </a:rPr>
                <a:t>1~2 年</a:t>
              </a:r>
              <a:r>
                <a:rPr lang="zh-CN" sz="18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窗口推进安全标准、对齐训练与可解释性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84885" y="5040313"/>
            <a:ext cx="6292977" cy="451421"/>
            <a:chOff x="984885" y="5040313"/>
            <a:chExt cx="6292977" cy="451421"/>
          </a:xfrm>
        </p:grpSpPr>
        <p:sp>
          <p:nvSpPr>
            <p:cNvPr id="23" name="Freeform 23"/>
            <p:cNvSpPr/>
            <p:nvPr/>
          </p:nvSpPr>
          <p:spPr>
            <a:xfrm>
              <a:off x="984885" y="5040313"/>
              <a:ext cx="468313" cy="439102"/>
            </a:xfrm>
            <a:custGeom>
              <a:avLst/>
              <a:gdLst/>
              <a:ahLst/>
              <a:cxnLst/>
              <a:rect l="l" t="t" r="r" b="b"/>
              <a:pathLst>
                <a:path w="468313" h="439102">
                  <a:moveTo>
                    <a:pt x="446723" y="131762"/>
                  </a:moveTo>
                  <a:cubicBezTo>
                    <a:pt x="468313" y="173672"/>
                    <a:pt x="467043" y="229552"/>
                    <a:pt x="442913" y="299402"/>
                  </a:cubicBezTo>
                  <a:cubicBezTo>
                    <a:pt x="419418" y="369252"/>
                    <a:pt x="381000" y="411162"/>
                    <a:pt x="327660" y="425132"/>
                  </a:cubicBezTo>
                  <a:cubicBezTo>
                    <a:pt x="273685" y="439102"/>
                    <a:pt x="214313" y="434975"/>
                    <a:pt x="149543" y="412750"/>
                  </a:cubicBezTo>
                  <a:cubicBezTo>
                    <a:pt x="84773" y="391160"/>
                    <a:pt x="41910" y="355282"/>
                    <a:pt x="20955" y="305117"/>
                  </a:cubicBezTo>
                  <a:cubicBezTo>
                    <a:pt x="0" y="254317"/>
                    <a:pt x="318" y="198437"/>
                    <a:pt x="21908" y="137477"/>
                  </a:cubicBezTo>
                  <a:cubicBezTo>
                    <a:pt x="43498" y="76517"/>
                    <a:pt x="80645" y="36830"/>
                    <a:pt x="133350" y="18415"/>
                  </a:cubicBezTo>
                  <a:cubicBezTo>
                    <a:pt x="186690" y="0"/>
                    <a:pt x="246698" y="4127"/>
                    <a:pt x="313373" y="30797"/>
                  </a:cubicBezTo>
                  <a:cubicBezTo>
                    <a:pt x="380683" y="56832"/>
                    <a:pt x="425133" y="90487"/>
                    <a:pt x="446723" y="131762"/>
                  </a:cubicBezTo>
                  <a:close/>
                </a:path>
              </a:pathLst>
            </a:custGeom>
            <a:solidFill>
              <a:srgbClr val="F8DFD1"/>
            </a:solidFill>
            <a:ln w="22860">
              <a:solidFill>
                <a:srgbClr val="2F2A24"/>
              </a:solidFill>
              <a:round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136127" y="5139690"/>
              <a:ext cx="16614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2F2A24"/>
                  </a:solidFill>
                  <a:latin typeface="Times New Roman"/>
                  <a:ea typeface="Times New Roman"/>
                  <a:cs typeface="Times New Roman"/>
                </a:rPr>
                <a:t>4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686306" y="5139690"/>
              <a:ext cx="55915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承诺向第三方评估机构开放</a:t>
              </a:r>
              <a:r>
                <a:rPr lang="zh-CN" sz="1800" b="1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「员工级」</a:t>
              </a:r>
              <a:r>
                <a:rPr lang="zh-CN" sz="1800" dirty="0">
                  <a:solidFill>
                    <a:srgbClr val="2F2A24"/>
                  </a:solidFill>
                  <a:latin typeface="Arial"/>
                  <a:ea typeface="Microsoft YaHei"/>
                  <a:cs typeface="Arial"/>
                </a:rPr>
                <a:t>系统访问权限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75030" y="5853748"/>
            <a:ext cx="4424022" cy="296830"/>
            <a:chOff x="875030" y="5853748"/>
            <a:chExt cx="4424022" cy="296830"/>
          </a:xfrm>
        </p:grpSpPr>
        <p:sp>
          <p:nvSpPr>
            <p:cNvPr id="27" name="Freeform 27"/>
            <p:cNvSpPr/>
            <p:nvPr/>
          </p:nvSpPr>
          <p:spPr>
            <a:xfrm>
              <a:off x="875030" y="5853748"/>
              <a:ext cx="228282" cy="243522"/>
            </a:xfrm>
            <a:custGeom>
              <a:avLst/>
              <a:gdLst/>
              <a:ahLst/>
              <a:cxnLst/>
              <a:rect l="l" t="t" r="r" b="b"/>
              <a:pathLst>
                <a:path w="228282" h="243522">
                  <a:moveTo>
                    <a:pt x="212725" y="80327"/>
                  </a:moveTo>
                  <a:cubicBezTo>
                    <a:pt x="224790" y="103187"/>
                    <a:pt x="228282" y="130175"/>
                    <a:pt x="223202" y="161290"/>
                  </a:cubicBezTo>
                  <a:cubicBezTo>
                    <a:pt x="218122" y="191770"/>
                    <a:pt x="203835" y="212407"/>
                    <a:pt x="180340" y="223202"/>
                  </a:cubicBezTo>
                  <a:cubicBezTo>
                    <a:pt x="156845" y="233997"/>
                    <a:pt x="130492" y="240348"/>
                    <a:pt x="101282" y="242252"/>
                  </a:cubicBezTo>
                  <a:cubicBezTo>
                    <a:pt x="72707" y="243522"/>
                    <a:pt x="48260" y="233997"/>
                    <a:pt x="27940" y="213677"/>
                  </a:cubicBezTo>
                  <a:cubicBezTo>
                    <a:pt x="8255" y="192723"/>
                    <a:pt x="0" y="165735"/>
                    <a:pt x="3175" y="132715"/>
                  </a:cubicBezTo>
                  <a:cubicBezTo>
                    <a:pt x="6350" y="100330"/>
                    <a:pt x="15875" y="73660"/>
                    <a:pt x="31750" y="52705"/>
                  </a:cubicBezTo>
                  <a:cubicBezTo>
                    <a:pt x="47625" y="31750"/>
                    <a:pt x="69215" y="17145"/>
                    <a:pt x="96520" y="8890"/>
                  </a:cubicBezTo>
                  <a:cubicBezTo>
                    <a:pt x="123190" y="0"/>
                    <a:pt x="146367" y="4127"/>
                    <a:pt x="166052" y="21272"/>
                  </a:cubicBezTo>
                  <a:cubicBezTo>
                    <a:pt x="185738" y="38417"/>
                    <a:pt x="201295" y="58102"/>
                    <a:pt x="212725" y="80327"/>
                  </a:cubicBezTo>
                  <a:close/>
                </a:path>
              </a:pathLst>
            </a:custGeom>
            <a:noFill/>
            <a:ln w="20955">
              <a:solidFill>
                <a:srgbClr val="2F2A24"/>
              </a:solidFill>
              <a:round/>
            </a:ln>
          </p:spPr>
        </p:sp>
        <p:sp>
          <p:nvSpPr>
            <p:cNvPr id="28" name="Freeform 28"/>
            <p:cNvSpPr/>
            <p:nvPr/>
          </p:nvSpPr>
          <p:spPr>
            <a:xfrm>
              <a:off x="990600" y="5891212"/>
              <a:ext cx="71438" cy="114300"/>
            </a:xfrm>
            <a:custGeom>
              <a:avLst/>
              <a:gdLst/>
              <a:ahLst/>
              <a:cxnLst/>
              <a:rect l="l" t="t" r="r" b="b"/>
              <a:pathLst>
                <a:path w="71438" h="114300">
                  <a:moveTo>
                    <a:pt x="0" y="90488"/>
                  </a:moveTo>
                  <a:lnTo>
                    <a:pt x="14288" y="0"/>
                  </a:lnTo>
                  <a:moveTo>
                    <a:pt x="0" y="90488"/>
                  </a:moveTo>
                  <a:lnTo>
                    <a:pt x="71438" y="114300"/>
                  </a:lnTo>
                </a:path>
              </a:pathLst>
            </a:custGeom>
            <a:noFill/>
            <a:ln w="20955" cap="rnd">
              <a:solidFill>
                <a:srgbClr val="2F2A24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1288923" y="5901214"/>
              <a:ext cx="4010129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dirty="0">
                  <a:solidFill>
                    <a:srgbClr val="6B6156"/>
                  </a:solidFill>
                  <a:latin typeface="Arial"/>
                  <a:ea typeface="Microsoft YaHei"/>
                  <a:cs typeface="Arial"/>
                </a:rPr>
                <a:t>2026-09-12 22:43 · 出处：IT之家 / The Guardian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984885" y="6403658"/>
            <a:ext cx="10210482" cy="286226"/>
            <a:chOff x="984885" y="6403658"/>
            <a:chExt cx="10210482" cy="286226"/>
          </a:xfrm>
        </p:grpSpPr>
        <p:sp>
          <p:nvSpPr>
            <p:cNvPr id="31" name="TextBox 31"/>
            <p:cNvSpPr txBox="1"/>
            <p:nvPr/>
          </p:nvSpPr>
          <p:spPr>
            <a:xfrm>
              <a:off x="984885" y="6469856"/>
              <a:ext cx="244885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B6156"/>
                  </a:solidFill>
                  <a:latin typeface="Arial"/>
                  <a:ea typeface="Microsoft YaHei"/>
                  <a:cs typeface="Arial"/>
                </a:rPr>
                <a:t>AI 行业动态速览 · 整理自公开报道</a:t>
              </a:r>
            </a:p>
          </p:txBody>
        </p:sp>
        <p:sp>
          <p:nvSpPr>
            <p:cNvPr id="32" name="Freeform 32"/>
            <p:cNvSpPr/>
            <p:nvPr/>
          </p:nvSpPr>
          <p:spPr>
            <a:xfrm>
              <a:off x="10921365" y="6403658"/>
              <a:ext cx="274002" cy="267017"/>
            </a:xfrm>
            <a:custGeom>
              <a:avLst/>
              <a:gdLst/>
              <a:ahLst/>
              <a:cxnLst/>
              <a:rect l="l" t="t" r="r" b="b"/>
              <a:pathLst>
                <a:path w="274002" h="267017">
                  <a:moveTo>
                    <a:pt x="254317" y="88582"/>
                  </a:moveTo>
                  <a:cubicBezTo>
                    <a:pt x="272732" y="119697"/>
                    <a:pt x="274002" y="151765"/>
                    <a:pt x="258127" y="184785"/>
                  </a:cubicBezTo>
                  <a:cubicBezTo>
                    <a:pt x="242252" y="217805"/>
                    <a:pt x="213995" y="240982"/>
                    <a:pt x="173355" y="254317"/>
                  </a:cubicBezTo>
                  <a:cubicBezTo>
                    <a:pt x="132715" y="267017"/>
                    <a:pt x="96202" y="266382"/>
                    <a:pt x="63817" y="252412"/>
                  </a:cubicBezTo>
                  <a:cubicBezTo>
                    <a:pt x="32067" y="237807"/>
                    <a:pt x="13017" y="211772"/>
                    <a:pt x="6667" y="174307"/>
                  </a:cubicBezTo>
                  <a:cubicBezTo>
                    <a:pt x="952" y="137477"/>
                    <a:pt x="0" y="103822"/>
                    <a:pt x="3810" y="73342"/>
                  </a:cubicBezTo>
                  <a:cubicBezTo>
                    <a:pt x="6985" y="43497"/>
                    <a:pt x="29845" y="22860"/>
                    <a:pt x="72390" y="11430"/>
                  </a:cubicBezTo>
                  <a:cubicBezTo>
                    <a:pt x="114300" y="0"/>
                    <a:pt x="150812" y="2223"/>
                    <a:pt x="181927" y="18097"/>
                  </a:cubicBezTo>
                  <a:cubicBezTo>
                    <a:pt x="212407" y="33972"/>
                    <a:pt x="236537" y="57467"/>
                    <a:pt x="254317" y="88582"/>
                  </a:cubicBezTo>
                  <a:close/>
                </a:path>
              </a:pathLst>
            </a:custGeom>
            <a:noFill/>
            <a:ln w="19050">
              <a:solidFill>
                <a:srgbClr val="D9603B"/>
              </a:solidFill>
              <a:round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10944332" y="6442710"/>
              <a:ext cx="20933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2F2A24"/>
                  </a:solidFill>
                  <a:latin typeface="Times New Roman"/>
                  <a:ea typeface="Times New Roman"/>
                  <a:cs typeface="Times New Roman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style_sample_sketch_notes">
  <a:themeElements>
    <a:clrScheme name="style_sample_sketch_note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yle_sample_sketch_note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yle_sample_sketch_not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2026-09-13T13:56:09Z</dcterms:created>
  <dcterms:modified xsi:type="dcterms:W3CDTF">2026-09-13T13:56:09Z</dcterms:modified>
  <cp:category/>
  <cp:contentStatus/>
</cp:coreProperties>
</file>