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7.xml><?xml version="1.0" encoding="utf-8"?>
<p:sldLayout xmlns:a="http://schemas.openxmlformats.org/drawingml/2006/main" xmlns:p="http://schemas.openxmlformats.org/presentationml/2006/main" type="blank" preserve="1">
  <p:cSld name="style_sample_soft_rounded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
<Relationships xmlns="http://schemas.openxmlformats.org/package/2006/relationships"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 name="style_sample_soft_rounded —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2"/>
          <p:cNvSpPr/>
          <p:nvPr/>
        </p:nvSpPr>
        <p:spPr>
          <a:xfrm>
            <a:off x="7381875" y="-1809750"/>
            <a:ext cx="7524750" cy="7524750"/>
          </a:xfrm>
          <a:prstGeom prst="ellipse">
            <a:avLst/>
          </a:prstGeom>
          <a:solidFill>
            <a:srgbClr val="F7DDCE"/>
          </a:solidFill>
          <a:ln>
            <a:noFill/>
          </a:ln>
        </p:spPr>
      </p:sp>
      <p:sp>
        <p:nvSpPr>
          <p:cNvPr id="3" name="Rectangle 3"/>
          <p:cNvSpPr/>
          <p:nvPr/>
        </p:nvSpPr>
        <p:spPr>
          <a:xfrm>
            <a:off x="838200" y="1866900"/>
            <a:ext cx="7429500" cy="2724150"/>
          </a:xfrm>
          <a:prstGeom prst="roundRect">
            <a:avLst>
              <a:gd name="adj" fmla="val 14685"/>
            </a:avLst>
          </a:prstGeom>
          <a:solidFill>
            <a:srgbClr val="FFFFFF"/>
          </a:solidFill>
          <a:ln>
            <a:noFill/>
          </a:ln>
          <a:effectLst>
            <a:outerShdw blurRad="152400" dist="57150" dir="5400000" algn="ctr" rotWithShape="0">
              <a:srgbClr val="000000">
                <a:alpha val="7500"/>
              </a:srgbClr>
            </a:outerShdw>
          </a:effectLst>
        </p:spPr>
      </p:sp>
      <p:sp>
        <p:nvSpPr>
          <p:cNvPr id="4" name="Ellipse 4"/>
          <p:cNvSpPr/>
          <p:nvPr/>
        </p:nvSpPr>
        <p:spPr>
          <a:xfrm>
            <a:off x="9058275" y="4629150"/>
            <a:ext cx="647700" cy="647700"/>
          </a:xfrm>
          <a:prstGeom prst="ellipse">
            <a:avLst/>
          </a:prstGeom>
          <a:solidFill>
            <a:srgbClr val="CE4A32"/>
          </a:solidFill>
          <a:ln>
            <a:noFill/>
          </a:ln>
        </p:spPr>
      </p:sp>
      <p:grpSp>
        <p:nvGrpSpPr>
          <p:cNvPr id="6" name="Group 6"/>
          <p:cNvGrpSpPr/>
          <p:nvPr/>
        </p:nvGrpSpPr>
        <p:grpSpPr>
          <a:xfrm>
            <a:off x="1200150" y="2487930"/>
            <a:ext cx="6804386" cy="1276350"/>
            <a:chOff x="1200150" y="2487930"/>
            <a:chExt cx="6804386" cy="1276350"/>
          </a:xfrm>
        </p:grpSpPr>
        <p:sp>
          <p:nvSpPr>
            <p:cNvPr id="5" name="TextBox 5"/>
            <p:cNvSpPr txBox="1"/>
            <p:nvPr/>
          </p:nvSpPr>
          <p:spPr>
            <a:xfrm>
              <a:off x="1200150" y="2487930"/>
              <a:ext cx="6804386" cy="12763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6600" b="1" dirty="0">
                  <a:solidFill>
                    <a:srgbClr val="332E2A"/>
                  </a:solidFill>
                  <a:latin typeface="Arial"/>
                  <a:ea typeface="Microsoft YaHei"/>
                  <a:cs typeface="Arial"/>
                </a:rPr>
                <a:t>AI 行业动态速览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19200" y="3676650"/>
            <a:ext cx="5181600" cy="552450"/>
            <a:chOff x="1219200" y="3676650"/>
            <a:chExt cx="5181600" cy="552450"/>
          </a:xfrm>
        </p:grpSpPr>
        <p:sp>
          <p:nvSpPr>
            <p:cNvPr id="7" name="Rectangle 7"/>
            <p:cNvSpPr/>
            <p:nvPr/>
          </p:nvSpPr>
          <p:spPr>
            <a:xfrm>
              <a:off x="1219200" y="3676650"/>
              <a:ext cx="2133600" cy="552450"/>
            </a:xfrm>
            <a:prstGeom prst="roundRect">
              <a:avLst>
                <a:gd name="adj" fmla="val 50000"/>
              </a:avLst>
            </a:prstGeom>
            <a:solidFill>
              <a:srgbClr val="FBE7DC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487043" y="3850958"/>
              <a:ext cx="157162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B8482F"/>
                  </a:solidFill>
                  <a:latin typeface="Arial"/>
                  <a:ea typeface="Microsoft YaHei"/>
                  <a:cs typeface="Arial"/>
                </a:rPr>
                <a:t>整理自公开报道</a:t>
              </a:r>
            </a:p>
          </p:txBody>
        </p:sp>
        <p:sp>
          <p:nvSpPr>
            <p:cNvPr id="9" name="Rectangle 9"/>
            <p:cNvSpPr/>
            <p:nvPr/>
          </p:nvSpPr>
          <p:spPr>
            <a:xfrm>
              <a:off x="3505200" y="3676650"/>
              <a:ext cx="2895600" cy="552450"/>
            </a:xfrm>
            <a:prstGeom prst="roundRect">
              <a:avLst>
                <a:gd name="adj" fmla="val 50000"/>
              </a:avLst>
            </a:prstGeom>
            <a:solidFill>
              <a:srgbClr val="CE4A32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3791331" y="3844290"/>
              <a:ext cx="210644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2026 年 9 月 13 日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908685" y="6450806"/>
            <a:ext cx="1485036" cy="2200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120" dirty="0">
                <a:solidFill>
                  <a:srgbClr val="746A60"/>
                </a:solidFill>
                <a:latin typeface="Arial"/>
                <a:ea typeface="Microsoft YaHei"/>
                <a:cs typeface="Arial"/>
              </a:rPr>
              <a:t>AI 生成 · 可编辑 PPT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-381000" y="-381000"/>
            <a:ext cx="12954000" cy="2419350"/>
          </a:xfrm>
          <a:prstGeom prst="roundRect">
            <a:avLst>
              <a:gd name="adj" fmla="val 17323"/>
            </a:avLst>
          </a:prstGeom>
          <a:solidFill>
            <a:srgbClr val="FAE8DE"/>
          </a:solidFill>
          <a:ln>
            <a:noFill/>
          </a:ln>
        </p:spPr>
      </p:sp>
      <p:sp>
        <p:nvSpPr>
          <p:cNvPr id="3" name="Ellipse 3"/>
          <p:cNvSpPr/>
          <p:nvPr/>
        </p:nvSpPr>
        <p:spPr>
          <a:xfrm>
            <a:off x="9829800" y="-1181100"/>
            <a:ext cx="3200400" cy="3200400"/>
          </a:xfrm>
          <a:prstGeom prst="ellipse">
            <a:avLst/>
          </a:prstGeom>
          <a:solidFill>
            <a:srgbClr val="F7DDCE"/>
          </a:solidFill>
          <a:ln>
            <a:noFill/>
          </a:ln>
        </p:spPr>
      </p:sp>
      <p:grpSp>
        <p:nvGrpSpPr>
          <p:cNvPr id="6" name="Group 6"/>
          <p:cNvGrpSpPr/>
          <p:nvPr/>
        </p:nvGrpSpPr>
        <p:grpSpPr>
          <a:xfrm>
            <a:off x="914400" y="533400"/>
            <a:ext cx="1924050" cy="388620"/>
            <a:chOff x="914400" y="533400"/>
            <a:chExt cx="1924050" cy="388620"/>
          </a:xfrm>
        </p:grpSpPr>
        <p:sp>
          <p:nvSpPr>
            <p:cNvPr id="4" name="Rectangle 4"/>
            <p:cNvSpPr/>
            <p:nvPr/>
          </p:nvSpPr>
          <p:spPr>
            <a:xfrm>
              <a:off x="914400" y="533400"/>
              <a:ext cx="1924050" cy="381000"/>
            </a:xfrm>
            <a:prstGeom prst="roundRect">
              <a:avLst>
                <a:gd name="adj" fmla="val 50000"/>
              </a:avLst>
            </a:prstGeom>
            <a:solidFill>
              <a:srgbClr val="CE4A32"/>
            </a:solidFill>
            <a:ln>
              <a:noFill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4905" y="628650"/>
              <a:ext cx="142875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FFFFF"/>
                  </a:solidFill>
                  <a:latin typeface="Arial"/>
                  <a:ea typeface="Microsoft YaHei"/>
                  <a:cs typeface="Arial"/>
                </a:rPr>
                <a:t>官方与公司动态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6874" y="1075372"/>
            <a:ext cx="6072759" cy="674751"/>
            <a:chOff x="896874" y="1075372"/>
            <a:chExt cx="6072759" cy="674751"/>
          </a:xfrm>
        </p:grpSpPr>
        <p:sp>
          <p:nvSpPr>
            <p:cNvPr id="7" name="TextBox 7"/>
            <p:cNvSpPr txBox="1"/>
            <p:nvPr/>
          </p:nvSpPr>
          <p:spPr>
            <a:xfrm>
              <a:off x="896874" y="1075372"/>
              <a:ext cx="6072759" cy="6747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450" b="1" dirty="0">
                  <a:solidFill>
                    <a:srgbClr val="332E2A"/>
                  </a:solidFill>
                  <a:latin typeface="Arial"/>
                  <a:ea typeface="Microsoft YaHei"/>
                  <a:cs typeface="Arial"/>
                </a:rPr>
                <a:t>阿莫迪呼吁放缓前沿模型开发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62000" y="2209800"/>
            <a:ext cx="10668000" cy="723900"/>
            <a:chOff x="762000" y="2209800"/>
            <a:chExt cx="10668000" cy="723900"/>
          </a:xfrm>
        </p:grpSpPr>
        <p:sp>
          <p:nvSpPr>
            <p:cNvPr id="9" name="Rectangle 9"/>
            <p:cNvSpPr/>
            <p:nvPr/>
          </p:nvSpPr>
          <p:spPr>
            <a:xfrm>
              <a:off x="762000" y="2209800"/>
              <a:ext cx="10668000" cy="723900"/>
            </a:xfrm>
            <a:prstGeom prst="roundRect">
              <a:avLst>
                <a:gd name="adj" fmla="val 28947"/>
              </a:avLst>
            </a:prstGeom>
            <a:solidFill>
              <a:srgbClr val="FFFFFF"/>
            </a:solidFill>
            <a:ln w="9525">
              <a:solidFill>
                <a:srgbClr val="EFE0D5"/>
              </a:solidFill>
            </a:ln>
          </p:spPr>
        </p:sp>
        <p:sp>
          <p:nvSpPr>
            <p:cNvPr id="10" name="Ellipse 10"/>
            <p:cNvSpPr/>
            <p:nvPr/>
          </p:nvSpPr>
          <p:spPr>
            <a:xfrm>
              <a:off x="1047750" y="2343150"/>
              <a:ext cx="457200" cy="457200"/>
            </a:xfrm>
            <a:prstGeom prst="ellipse">
              <a:avLst/>
            </a:prstGeom>
            <a:solidFill>
              <a:srgbClr val="CE4A32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139692" y="2469832"/>
              <a:ext cx="27331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65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01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705356" y="2453640"/>
              <a:ext cx="807643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332E2A"/>
                  </a:solidFill>
                  <a:latin typeface="Arial"/>
                  <a:ea typeface="Microsoft YaHei"/>
                  <a:cs typeface="Arial"/>
                </a:rPr>
                <a:t>发布长文《We Must Pace the Frontier》，呼吁全行业放缓前沿模型开发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62000" y="3086100"/>
            <a:ext cx="10668000" cy="723900"/>
            <a:chOff x="762000" y="3086100"/>
            <a:chExt cx="10668000" cy="723900"/>
          </a:xfrm>
        </p:grpSpPr>
        <p:sp>
          <p:nvSpPr>
            <p:cNvPr id="14" name="Rectangle 14"/>
            <p:cNvSpPr/>
            <p:nvPr/>
          </p:nvSpPr>
          <p:spPr>
            <a:xfrm>
              <a:off x="762000" y="3086100"/>
              <a:ext cx="10668000" cy="723900"/>
            </a:xfrm>
            <a:prstGeom prst="roundRect">
              <a:avLst>
                <a:gd name="adj" fmla="val 28947"/>
              </a:avLst>
            </a:prstGeom>
            <a:solidFill>
              <a:srgbClr val="FFFFFF"/>
            </a:solidFill>
            <a:ln w="9525">
              <a:solidFill>
                <a:srgbClr val="EFE0D5"/>
              </a:solidFill>
            </a:ln>
          </p:spPr>
        </p:sp>
        <p:sp>
          <p:nvSpPr>
            <p:cNvPr id="15" name="Ellipse 15"/>
            <p:cNvSpPr/>
            <p:nvPr/>
          </p:nvSpPr>
          <p:spPr>
            <a:xfrm>
              <a:off x="1047750" y="3219450"/>
              <a:ext cx="457200" cy="457200"/>
            </a:xfrm>
            <a:prstGeom prst="ellipse">
              <a:avLst/>
            </a:prstGeom>
            <a:solidFill>
              <a:srgbClr val="CE4A32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139692" y="3346132"/>
              <a:ext cx="27331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65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02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705356" y="3329940"/>
              <a:ext cx="639348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332E2A"/>
                  </a:solidFill>
                  <a:latin typeface="Arial"/>
                  <a:ea typeface="Microsoft YaHei"/>
                  <a:cs typeface="Arial"/>
                </a:rPr>
                <a:t>警告 AI 协助构建下一代 AI 的速度将超越人类理解与掌控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62000" y="3962400"/>
            <a:ext cx="10668000" cy="723900"/>
            <a:chOff x="762000" y="3962400"/>
            <a:chExt cx="10668000" cy="723900"/>
          </a:xfrm>
        </p:grpSpPr>
        <p:sp>
          <p:nvSpPr>
            <p:cNvPr id="19" name="Rectangle 19"/>
            <p:cNvSpPr/>
            <p:nvPr/>
          </p:nvSpPr>
          <p:spPr>
            <a:xfrm>
              <a:off x="762000" y="3962400"/>
              <a:ext cx="10668000" cy="723900"/>
            </a:xfrm>
            <a:prstGeom prst="roundRect">
              <a:avLst>
                <a:gd name="adj" fmla="val 28947"/>
              </a:avLst>
            </a:prstGeom>
            <a:solidFill>
              <a:srgbClr val="FFFFFF"/>
            </a:solidFill>
            <a:ln w="9525">
              <a:solidFill>
                <a:srgbClr val="EFE0D5"/>
              </a:solidFill>
            </a:ln>
          </p:spPr>
        </p:sp>
        <p:sp>
          <p:nvSpPr>
            <p:cNvPr id="20" name="Ellipse 20"/>
            <p:cNvSpPr/>
            <p:nvPr/>
          </p:nvSpPr>
          <p:spPr>
            <a:xfrm>
              <a:off x="1047750" y="4095750"/>
              <a:ext cx="457200" cy="457200"/>
            </a:xfrm>
            <a:prstGeom prst="ellipse">
              <a:avLst/>
            </a:prstGeom>
            <a:solidFill>
              <a:srgbClr val="CE4A32"/>
            </a:solidFill>
            <a:ln>
              <a:noFill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1139692" y="4222432"/>
              <a:ext cx="27331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65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03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705356" y="4206240"/>
              <a:ext cx="616039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332E2A"/>
                  </a:solidFill>
                  <a:latin typeface="Arial"/>
                  <a:ea typeface="Microsoft YaHei"/>
                  <a:cs typeface="Arial"/>
                </a:rPr>
                <a:t xml:space="preserve">提出利用 </a:t>
              </a:r>
              <a:r>
                <a:rPr lang="zh-CN" sz="1800" b="1" dirty="0">
                  <a:solidFill>
                    <a:srgbClr val="B8482F"/>
                  </a:solidFill>
                  <a:latin typeface="Arial"/>
                  <a:ea typeface="Microsoft YaHei"/>
                  <a:cs typeface="Arial"/>
                </a:rPr>
                <a:t>1~2 年</a:t>
              </a:r>
              <a:r>
                <a:rPr lang="zh-CN" sz="1800" dirty="0">
                  <a:solidFill>
                    <a:srgbClr val="332E2A"/>
                  </a:solidFill>
                  <a:latin typeface="Arial"/>
                  <a:ea typeface="Microsoft YaHei"/>
                  <a:cs typeface="Arial"/>
                </a:rPr>
                <a:t>窗口推进安全标准、对齐训练与可解释性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62000" y="4838700"/>
            <a:ext cx="10668000" cy="723900"/>
            <a:chOff x="762000" y="4838700"/>
            <a:chExt cx="10668000" cy="723900"/>
          </a:xfrm>
        </p:grpSpPr>
        <p:sp>
          <p:nvSpPr>
            <p:cNvPr id="24" name="Rectangle 24"/>
            <p:cNvSpPr/>
            <p:nvPr/>
          </p:nvSpPr>
          <p:spPr>
            <a:xfrm>
              <a:off x="762000" y="4838700"/>
              <a:ext cx="10668000" cy="723900"/>
            </a:xfrm>
            <a:prstGeom prst="roundRect">
              <a:avLst>
                <a:gd name="adj" fmla="val 28947"/>
              </a:avLst>
            </a:prstGeom>
            <a:solidFill>
              <a:srgbClr val="FFFFFF"/>
            </a:solidFill>
            <a:ln w="9525">
              <a:solidFill>
                <a:srgbClr val="EFE0D5"/>
              </a:solidFill>
            </a:ln>
          </p:spPr>
        </p:sp>
        <p:sp>
          <p:nvSpPr>
            <p:cNvPr id="25" name="Ellipse 25"/>
            <p:cNvSpPr/>
            <p:nvPr/>
          </p:nvSpPr>
          <p:spPr>
            <a:xfrm>
              <a:off x="1047750" y="4972050"/>
              <a:ext cx="457200" cy="457200"/>
            </a:xfrm>
            <a:prstGeom prst="ellipse">
              <a:avLst/>
            </a:prstGeom>
            <a:solidFill>
              <a:srgbClr val="CE4A32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1139692" y="5098732"/>
              <a:ext cx="27331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en-US" sz="165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04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705356" y="5082540"/>
              <a:ext cx="559155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332E2A"/>
                  </a:solidFill>
                  <a:latin typeface="Arial"/>
                  <a:ea typeface="Microsoft YaHei"/>
                  <a:cs typeface="Arial"/>
                </a:rPr>
                <a:t>承诺向第三方评估机构开放「员工级」系统访问权限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62000" y="5829300"/>
            <a:ext cx="10668000" cy="492728"/>
            <a:chOff x="762000" y="5829300"/>
            <a:chExt cx="10668000" cy="492728"/>
          </a:xfrm>
        </p:grpSpPr>
        <p:sp>
          <p:nvSpPr>
            <p:cNvPr id="29" name="Line 29"/>
            <p:cNvSpPr/>
            <p:nvPr/>
          </p:nvSpPr>
          <p:spPr>
            <a:xfrm>
              <a:off x="762000" y="58293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E8D9CC"/>
              </a:solidFill>
            </a:ln>
          </p:spPr>
        </p:sp>
        <p:sp>
          <p:nvSpPr>
            <p:cNvPr id="30" name="Freeform 30"/>
            <p:cNvSpPr/>
            <p:nvPr/>
          </p:nvSpPr>
          <p:spPr>
            <a:xfrm>
              <a:off x="777875" y="6070219"/>
              <a:ext cx="166926" cy="167199"/>
            </a:xfrm>
            <a:custGeom>
              <a:avLst/>
              <a:gdLst/>
              <a:ahLst/>
              <a:cxnLst/>
              <a:rect l="l" t="t" r="r" b="b"/>
              <a:pathLst>
                <a:path w="166926" h="167199">
                  <a:moveTo>
                    <a:pt x="119062" y="14192"/>
                  </a:moveTo>
                  <a:cubicBezTo>
                    <a:pt x="152141" y="33291"/>
                    <a:pt x="166926" y="73242"/>
                    <a:pt x="154249" y="109274"/>
                  </a:cubicBezTo>
                  <a:cubicBezTo>
                    <a:pt x="141573" y="145305"/>
                    <a:pt x="105031" y="167199"/>
                    <a:pt x="67280" y="161380"/>
                  </a:cubicBezTo>
                  <a:cubicBezTo>
                    <a:pt x="29529" y="155560"/>
                    <a:pt x="1277" y="123679"/>
                    <a:pt x="40" y="85502"/>
                  </a:cubicBezTo>
                  <a:lnTo>
                    <a:pt x="0" y="82930"/>
                  </a:lnTo>
                  <a:lnTo>
                    <a:pt x="40" y="80359"/>
                  </a:lnTo>
                  <a:cubicBezTo>
                    <a:pt x="944" y="52474"/>
                    <a:pt x="16421" y="27112"/>
                    <a:pt x="40806" y="13556"/>
                  </a:cubicBezTo>
                  <a:cubicBezTo>
                    <a:pt x="65190" y="0"/>
                    <a:pt x="94901" y="241"/>
                    <a:pt x="119062" y="14192"/>
                  </a:cubicBezTo>
                  <a:close/>
                  <a:moveTo>
                    <a:pt x="79375" y="35306"/>
                  </a:moveTo>
                  <a:cubicBezTo>
                    <a:pt x="75351" y="35306"/>
                    <a:pt x="71964" y="38318"/>
                    <a:pt x="71493" y="42314"/>
                  </a:cubicBezTo>
                  <a:lnTo>
                    <a:pt x="71437" y="43243"/>
                  </a:lnTo>
                  <a:lnTo>
                    <a:pt x="71437" y="82930"/>
                  </a:lnTo>
                  <a:lnTo>
                    <a:pt x="71509" y="83970"/>
                  </a:lnTo>
                  <a:cubicBezTo>
                    <a:pt x="71690" y="85347"/>
                    <a:pt x="72229" y="86653"/>
                    <a:pt x="73073" y="87756"/>
                  </a:cubicBezTo>
                  <a:lnTo>
                    <a:pt x="73763" y="88550"/>
                  </a:lnTo>
                  <a:lnTo>
                    <a:pt x="97576" y="112363"/>
                  </a:lnTo>
                  <a:lnTo>
                    <a:pt x="98322" y="113014"/>
                  </a:lnTo>
                  <a:cubicBezTo>
                    <a:pt x="101185" y="115235"/>
                    <a:pt x="105190" y="115235"/>
                    <a:pt x="108053" y="113014"/>
                  </a:cubicBezTo>
                  <a:lnTo>
                    <a:pt x="108799" y="112355"/>
                  </a:lnTo>
                  <a:lnTo>
                    <a:pt x="109458" y="111609"/>
                  </a:lnTo>
                  <a:cubicBezTo>
                    <a:pt x="111680" y="108745"/>
                    <a:pt x="111680" y="104741"/>
                    <a:pt x="109458" y="101877"/>
                  </a:cubicBezTo>
                  <a:lnTo>
                    <a:pt x="108799" y="101131"/>
                  </a:lnTo>
                  <a:lnTo>
                    <a:pt x="87312" y="79636"/>
                  </a:lnTo>
                  <a:lnTo>
                    <a:pt x="87312" y="43243"/>
                  </a:lnTo>
                  <a:lnTo>
                    <a:pt x="87257" y="42314"/>
                  </a:lnTo>
                  <a:cubicBezTo>
                    <a:pt x="86786" y="38318"/>
                    <a:pt x="83399" y="35306"/>
                    <a:pt x="79375" y="35306"/>
                  </a:cubicBezTo>
                  <a:close/>
                </a:path>
              </a:pathLst>
            </a:custGeom>
            <a:solidFill>
              <a:srgbClr val="CE4A32"/>
            </a:solidFill>
            <a:ln>
              <a:noFill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1060323" y="6072664"/>
              <a:ext cx="4010129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80" dirty="0">
                  <a:solidFill>
                    <a:srgbClr val="746A60"/>
                  </a:solidFill>
                  <a:latin typeface="Arial"/>
                  <a:ea typeface="Microsoft YaHei"/>
                  <a:cs typeface="Arial"/>
                </a:rPr>
                <a:t>2026-09-12 22:43 · 出处：IT之家 / The Guardian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756666" y="6400800"/>
            <a:ext cx="10678668" cy="282511"/>
            <a:chOff x="756666" y="6400800"/>
            <a:chExt cx="10678668" cy="282511"/>
          </a:xfrm>
        </p:grpSpPr>
        <p:sp>
          <p:nvSpPr>
            <p:cNvPr id="33" name="Line 33"/>
            <p:cNvSpPr/>
            <p:nvPr/>
          </p:nvSpPr>
          <p:spPr>
            <a:xfrm>
              <a:off x="762000" y="6400800"/>
              <a:ext cx="10668000" cy="9525"/>
            </a:xfrm>
            <a:custGeom>
              <a:avLst/>
              <a:gdLst/>
              <a:ahLst/>
              <a:cxnLst/>
              <a:rect l="l" t="t" r="r" b="b"/>
              <a:pathLst>
                <a:path w="10668000" h="9525">
                  <a:moveTo>
                    <a:pt x="0" y="0"/>
                  </a:moveTo>
                  <a:lnTo>
                    <a:pt x="10668000" y="0"/>
                  </a:lnTo>
                </a:path>
              </a:pathLst>
            </a:custGeom>
            <a:noFill/>
            <a:ln w="9525">
              <a:solidFill>
                <a:srgbClr val="E8D9CC"/>
              </a:solidFill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756666" y="6477952"/>
              <a:ext cx="2295754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746A60"/>
                  </a:solidFill>
                  <a:latin typeface="Arial"/>
                  <a:ea typeface="Microsoft YaHei"/>
                  <a:cs typeface="Arial"/>
                </a:rPr>
                <a:t>AI 行业动态速览 · 整理自公开报道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1261406" y="6477952"/>
              <a:ext cx="173928" cy="2053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050" b="1" dirty="0">
                  <a:solidFill>
                    <a:srgbClr val="B8482F"/>
                  </a:solidFill>
                  <a:latin typeface="Arial"/>
                  <a:ea typeface="Arial"/>
                  <a:cs typeface="Arial"/>
                </a:rPr>
                <a:t>02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style_sample_soft_rounded">
  <a:themeElements>
    <a:clrScheme name="style_sample_soft_rounde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yle_sample_soft_rounde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yle_sample_soft_rounde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2026-09-13T13:32:11Z</dcterms:created>
  <dcterms:modified xsi:type="dcterms:W3CDTF">2026-09-13T13:32:11Z</dcterms:modified>
  <cp:category/>
  <cp:contentStatus/>
</cp:coreProperties>
</file>