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swiss_minimal_sample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swiss_minimal_sample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0668000" y="0"/>
            <a:ext cx="1524000" cy="6858000"/>
          </a:xfrm>
          <a:prstGeom prst="rect">
            <a:avLst/>
          </a:prstGeom>
          <a:solidFill>
            <a:srgbClr val="C63A2C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742950" y="2230755"/>
            <a:ext cx="8342178" cy="1562100"/>
            <a:chOff x="742950" y="2230755"/>
            <a:chExt cx="8342178" cy="1562100"/>
          </a:xfrm>
        </p:grpSpPr>
        <p:sp>
          <p:nvSpPr>
            <p:cNvPr id="3" name="TextBox 3"/>
            <p:cNvSpPr txBox="1"/>
            <p:nvPr/>
          </p:nvSpPr>
          <p:spPr>
            <a:xfrm>
              <a:off x="742950" y="2230755"/>
              <a:ext cx="8342178" cy="15621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8100" b="1" dirty="0">
                  <a:solidFill>
                    <a:srgbClr val="17191C"/>
                  </a:solidFill>
                  <a:latin typeface="Arial"/>
                  <a:ea typeface="Microsoft YaHei"/>
                  <a:cs typeface="Arial"/>
                </a:rPr>
                <a:t>AI 行业动态速览</a:t>
              </a:r>
            </a:p>
          </p:txBody>
        </p:sp>
        <p:sp>
          <p:nvSpPr>
            <p:cNvPr id="4" name="Rectangle 4"/>
            <p:cNvSpPr/>
            <p:nvPr/>
          </p:nvSpPr>
          <p:spPr>
            <a:xfrm>
              <a:off x="762000" y="3600450"/>
              <a:ext cx="2286000" cy="114300"/>
            </a:xfrm>
            <a:prstGeom prst="rect">
              <a:avLst/>
            </a:prstGeom>
            <a:solidFill>
              <a:srgbClr val="C63A2C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750570" y="4233862"/>
            <a:ext cx="5101652" cy="440055"/>
            <a:chOff x="750570" y="4233862"/>
            <a:chExt cx="5101652" cy="440055"/>
          </a:xfrm>
        </p:grpSpPr>
        <p:sp>
          <p:nvSpPr>
            <p:cNvPr id="6" name="TextBox 6"/>
            <p:cNvSpPr txBox="1"/>
            <p:nvPr/>
          </p:nvSpPr>
          <p:spPr>
            <a:xfrm>
              <a:off x="750570" y="4233862"/>
              <a:ext cx="5101652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rgbClr val="6B6A64"/>
                  </a:solidFill>
                  <a:latin typeface="Arial"/>
                  <a:ea typeface="Microsoft YaHei"/>
                  <a:cs typeface="Arial"/>
                </a:rPr>
                <a:t xml:space="preserve">整理自公开报道 · </a:t>
              </a:r>
              <a:r>
                <a:rPr lang="zh-CN" sz="2250" b="1" dirty="0">
                  <a:solidFill>
                    <a:srgbClr val="C63A2C"/>
                  </a:solidFill>
                  <a:latin typeface="Arial"/>
                  <a:ea typeface="Microsoft YaHei"/>
                  <a:cs typeface="Arial"/>
                </a:rPr>
                <a:t>2026 年 9 月 13 日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56666" y="6286500"/>
            <a:ext cx="9149334" cy="339661"/>
            <a:chOff x="756666" y="6286500"/>
            <a:chExt cx="9149334" cy="339661"/>
          </a:xfrm>
        </p:grpSpPr>
        <p:sp>
          <p:nvSpPr>
            <p:cNvPr id="8" name="Line 8"/>
            <p:cNvSpPr/>
            <p:nvPr/>
          </p:nvSpPr>
          <p:spPr>
            <a:xfrm>
              <a:off x="762000" y="6286500"/>
              <a:ext cx="9144000" cy="9525"/>
            </a:xfrm>
            <a:custGeom>
              <a:avLst/>
              <a:gdLst/>
              <a:ahLst/>
              <a:cxnLst/>
              <a:rect l="l" t="t" r="r" b="b"/>
              <a:pathLst>
                <a:path w="9144000" h="9525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noFill/>
            <a:ln w="9525">
              <a:solidFill>
                <a:srgbClr val="DFDCD3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56666" y="6420802"/>
              <a:ext cx="1392174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A64"/>
                  </a:solidFill>
                  <a:latin typeface="Arial"/>
                  <a:ea typeface="Microsoft YaHei"/>
                  <a:cs typeface="Arial"/>
                </a:rPr>
                <a:t>AI 生成 · 可编辑 PPT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62000" y="521018"/>
            <a:ext cx="10668000" cy="402907"/>
            <a:chOff x="762000" y="521018"/>
            <a:chExt cx="10668000" cy="402907"/>
          </a:xfrm>
        </p:grpSpPr>
        <p:sp>
          <p:nvSpPr>
            <p:cNvPr id="2" name="Rectangle 2"/>
            <p:cNvSpPr/>
            <p:nvPr/>
          </p:nvSpPr>
          <p:spPr>
            <a:xfrm>
              <a:off x="762000" y="523875"/>
              <a:ext cx="171450" cy="171450"/>
            </a:xfrm>
            <a:prstGeom prst="rect">
              <a:avLst/>
            </a:prstGeom>
            <a:solidFill>
              <a:srgbClr val="C63A2C"/>
            </a:solidFill>
            <a:ln>
              <a:noFill/>
            </a:ln>
          </p:spPr>
        </p:sp>
        <p:sp>
          <p:nvSpPr>
            <p:cNvPr id="3" name="TextBox 3"/>
            <p:cNvSpPr txBox="1"/>
            <p:nvPr/>
          </p:nvSpPr>
          <p:spPr>
            <a:xfrm>
              <a:off x="1078992" y="521018"/>
              <a:ext cx="128587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B6A64"/>
                  </a:solidFill>
                  <a:latin typeface="Arial"/>
                  <a:ea typeface="Microsoft YaHei"/>
                  <a:cs typeface="Arial"/>
                </a:rPr>
                <a:t>官方与公司动态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914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FDCD3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743712" y="1306830"/>
            <a:ext cx="6336792" cy="712470"/>
            <a:chOff x="743712" y="1306830"/>
            <a:chExt cx="6336792" cy="712470"/>
          </a:xfrm>
        </p:grpSpPr>
        <p:sp>
          <p:nvSpPr>
            <p:cNvPr id="6" name="TextBox 6"/>
            <p:cNvSpPr txBox="1"/>
            <p:nvPr/>
          </p:nvSpPr>
          <p:spPr>
            <a:xfrm>
              <a:off x="743712" y="1306830"/>
              <a:ext cx="6336792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17191C"/>
                  </a:solidFill>
                  <a:latin typeface="Arial"/>
                  <a:ea typeface="Microsoft YaHei"/>
                  <a:cs typeface="Arial"/>
                </a:rPr>
                <a:t>阿莫迪呼吁放缓前沿模型开发</a:t>
              </a:r>
            </a:p>
          </p:txBody>
        </p:sp>
        <p:sp>
          <p:nvSpPr>
            <p:cNvPr id="7" name="Rectangle 7"/>
            <p:cNvSpPr/>
            <p:nvPr/>
          </p:nvSpPr>
          <p:spPr>
            <a:xfrm>
              <a:off x="762000" y="1943100"/>
              <a:ext cx="1524000" cy="76200"/>
            </a:xfrm>
            <a:prstGeom prst="rect">
              <a:avLst/>
            </a:prstGeom>
            <a:solidFill>
              <a:srgbClr val="C63A2C"/>
            </a:solidFill>
            <a:ln>
              <a:noFill/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762000" y="2663190"/>
            <a:ext cx="8338076" cy="2066544"/>
            <a:chOff x="762000" y="2663190"/>
            <a:chExt cx="8338076" cy="2066544"/>
          </a:xfrm>
        </p:grpSpPr>
        <p:sp>
          <p:nvSpPr>
            <p:cNvPr id="9" name="Rectangle 9"/>
            <p:cNvSpPr/>
            <p:nvPr/>
          </p:nvSpPr>
          <p:spPr>
            <a:xfrm>
              <a:off x="762000" y="2733675"/>
              <a:ext cx="114300" cy="114300"/>
            </a:xfrm>
            <a:prstGeom prst="rect">
              <a:avLst/>
            </a:prstGeom>
            <a:solidFill>
              <a:srgbClr val="C63A2C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133856" y="2663190"/>
              <a:ext cx="79662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7191C"/>
                  </a:solidFill>
                  <a:latin typeface="Arial"/>
                  <a:ea typeface="Microsoft YaHei"/>
                  <a:cs typeface="Arial"/>
                </a:rPr>
                <a:t>发布长文《We Must Pace the Frontier》,呼吁全行业放缓前沿模型开发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762000" y="3305175"/>
              <a:ext cx="114300" cy="114300"/>
            </a:xfrm>
            <a:prstGeom prst="rect">
              <a:avLst/>
            </a:prstGeom>
            <a:solidFill>
              <a:srgbClr val="C63A2C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133856" y="3234690"/>
              <a:ext cx="639348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7191C"/>
                  </a:solidFill>
                  <a:latin typeface="Arial"/>
                  <a:ea typeface="Microsoft YaHei"/>
                  <a:cs typeface="Arial"/>
                </a:rPr>
                <a:t>警告 AI 协助构建下一代 AI 的速度将超越人类理解与掌控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762000" y="3876675"/>
              <a:ext cx="114300" cy="114300"/>
            </a:xfrm>
            <a:prstGeom prst="rect">
              <a:avLst/>
            </a:prstGeom>
            <a:solidFill>
              <a:srgbClr val="C63A2C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133856" y="3806190"/>
              <a:ext cx="616039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7191C"/>
                  </a:solidFill>
                  <a:latin typeface="Arial"/>
                  <a:ea typeface="Microsoft YaHei"/>
                  <a:cs typeface="Arial"/>
                </a:rPr>
                <a:t xml:space="preserve">提出利用 </a:t>
              </a:r>
              <a:r>
                <a:rPr lang="zh-CN" sz="1800" b="1" dirty="0">
                  <a:solidFill>
                    <a:srgbClr val="C63A2C"/>
                  </a:solidFill>
                  <a:latin typeface="Arial"/>
                  <a:ea typeface="Microsoft YaHei"/>
                  <a:cs typeface="Arial"/>
                </a:rPr>
                <a:t>1~2 年</a:t>
              </a:r>
              <a:r>
                <a:rPr lang="zh-CN" sz="1800" dirty="0">
                  <a:solidFill>
                    <a:srgbClr val="17191C"/>
                  </a:solidFill>
                  <a:latin typeface="Arial"/>
                  <a:ea typeface="Microsoft YaHei"/>
                  <a:cs typeface="Arial"/>
                </a:rPr>
                <a:t>窗口推进安全标准、对齐训练与可解释性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762000" y="4448175"/>
              <a:ext cx="114300" cy="114300"/>
            </a:xfrm>
            <a:prstGeom prst="rect">
              <a:avLst/>
            </a:prstGeom>
            <a:solidFill>
              <a:srgbClr val="C63A2C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133856" y="4377690"/>
              <a:ext cx="559155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7191C"/>
                  </a:solidFill>
                  <a:latin typeface="Arial"/>
                  <a:ea typeface="Microsoft YaHei"/>
                  <a:cs typeface="Arial"/>
                </a:rPr>
                <a:t>承诺向第三方评估机构开放「员工级」系统访问权限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62000" y="5410200"/>
            <a:ext cx="10668000" cy="461201"/>
            <a:chOff x="762000" y="5410200"/>
            <a:chExt cx="10668000" cy="461201"/>
          </a:xfrm>
        </p:grpSpPr>
        <p:sp>
          <p:nvSpPr>
            <p:cNvPr id="18" name="Line 18"/>
            <p:cNvSpPr/>
            <p:nvPr/>
          </p:nvSpPr>
          <p:spPr>
            <a:xfrm>
              <a:off x="762000" y="54102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FDCD3"/>
              </a:solidFill>
            </a:ln>
          </p:spPr>
        </p:sp>
        <p:grpSp>
          <p:nvGrpSpPr>
            <p:cNvPr id="21" name="Group 21"/>
            <p:cNvGrpSpPr/>
            <p:nvPr/>
          </p:nvGrpSpPr>
          <p:grpSpPr>
            <a:xfrm>
              <a:off x="783431" y="5622131"/>
              <a:ext cx="128588" cy="128588"/>
              <a:chOff x="783431" y="5622131"/>
              <a:chExt cx="128588" cy="12858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783431" y="5622131"/>
                <a:ext cx="128588" cy="128588"/>
              </a:xfrm>
              <a:custGeom>
                <a:avLst/>
                <a:gdLst/>
                <a:ahLst/>
                <a:cxnLst/>
                <a:rect l="l" t="t" r="r" b="b"/>
                <a:pathLst>
                  <a:path w="128588" h="128588">
                    <a:moveTo>
                      <a:pt x="0" y="64294"/>
                    </a:moveTo>
                    <a:cubicBezTo>
                      <a:pt x="0" y="99802"/>
                      <a:pt x="28785" y="128588"/>
                      <a:pt x="64294" y="128588"/>
                    </a:cubicBezTo>
                    <a:cubicBezTo>
                      <a:pt x="99802" y="128588"/>
                      <a:pt x="128588" y="99802"/>
                      <a:pt x="128588" y="64294"/>
                    </a:cubicBezTo>
                    <a:cubicBezTo>
                      <a:pt x="128588" y="28785"/>
                      <a:pt x="99802" y="0"/>
                      <a:pt x="64294" y="0"/>
                    </a:cubicBezTo>
                    <a:cubicBezTo>
                      <a:pt x="28785" y="0"/>
                      <a:pt x="0" y="28785"/>
                      <a:pt x="0" y="64294"/>
                    </a:cubicBezTo>
                  </a:path>
                </a:pathLst>
              </a:custGeom>
              <a:noFill/>
              <a:ln w="14288">
                <a:solidFill>
                  <a:srgbClr val="C63A2C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847725" y="5650706"/>
                <a:ext cx="21431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21431" h="57150">
                    <a:moveTo>
                      <a:pt x="0" y="0"/>
                    </a:moveTo>
                    <a:lnTo>
                      <a:pt x="0" y="35719"/>
                    </a:lnTo>
                    <a:lnTo>
                      <a:pt x="21431" y="57150"/>
                    </a:lnTo>
                  </a:path>
                </a:pathLst>
              </a:custGeom>
              <a:noFill/>
              <a:ln w="14288">
                <a:solidFill>
                  <a:srgbClr val="C63A2C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1040892" y="5607368"/>
              <a:ext cx="414628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B6A64"/>
                  </a:solidFill>
                  <a:latin typeface="Arial"/>
                  <a:ea typeface="Microsoft YaHei"/>
                  <a:cs typeface="Arial"/>
                </a:rPr>
                <a:t>2026-09-12 22:43 · 出处:IT之家 / The Guardian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56666" y="6172200"/>
            <a:ext cx="10678668" cy="339661"/>
            <a:chOff x="756666" y="6172200"/>
            <a:chExt cx="10678668" cy="339661"/>
          </a:xfrm>
        </p:grpSpPr>
        <p:sp>
          <p:nvSpPr>
            <p:cNvPr id="24" name="Line 24"/>
            <p:cNvSpPr/>
            <p:nvPr/>
          </p:nvSpPr>
          <p:spPr>
            <a:xfrm>
              <a:off x="762000" y="61722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FDCD3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56666" y="6306502"/>
              <a:ext cx="1392174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A64"/>
                  </a:solidFill>
                  <a:latin typeface="Arial"/>
                  <a:ea typeface="Microsoft YaHei"/>
                  <a:cs typeface="Arial"/>
                </a:rPr>
                <a:t>AI 生成 · 可编辑 PPT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1261406" y="6306502"/>
              <a:ext cx="173928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050" b="1" dirty="0">
                  <a:solidFill>
                    <a:srgbClr val="C63A2C"/>
                  </a:solidFill>
                  <a:latin typeface="Arial"/>
                  <a:ea typeface="Arial"/>
                  <a:cs typeface="Arial"/>
                </a:rPr>
                <a:t>02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swiss_minimal_sample">
  <a:themeElements>
    <a:clrScheme name="swiss_minimal_sampl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wiss_minimal_sampl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wiss_minimal_samp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2026-09-13T13:24:59Z</dcterms:created>
  <dcterms:modified xsi:type="dcterms:W3CDTF">2026-09-13T13:24:59Z</dcterms:modified>
  <cp:category/>
  <cp:contentStatus/>
</cp:coreProperties>
</file>